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2" r:id="rId2"/>
    <p:sldId id="282" r:id="rId3"/>
    <p:sldId id="291" r:id="rId4"/>
    <p:sldId id="281" r:id="rId5"/>
    <p:sldId id="295" r:id="rId6"/>
    <p:sldId id="269" r:id="rId7"/>
    <p:sldId id="270" r:id="rId8"/>
    <p:sldId id="289" r:id="rId9"/>
    <p:sldId id="296" r:id="rId10"/>
    <p:sldId id="280" r:id="rId11"/>
  </p:sldIdLst>
  <p:sldSz cx="6858000" cy="9144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33" y="3523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473ED-6B03-4087-880C-093305999EF3}" type="datetimeFigureOut">
              <a:rPr lang="sl-SI" smtClean="0"/>
              <a:t>13.10.2015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01A83-D4F0-45DE-A506-CF10F06A0627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01A83-D4F0-45DE-A506-CF10F06A0627}" type="slidenum">
              <a:rPr lang="sl-SI" smtClean="0"/>
              <a:t>10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1512-FDC9-4D1A-BBB4-41E0313917A0}" type="datetimeFigureOut">
              <a:rPr lang="tr-TR" smtClean="0"/>
              <a:pPr/>
              <a:t>13.10.2015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B376-50B4-4D45-841D-F8FD216C2D2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71095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1512-FDC9-4D1A-BBB4-41E0313917A0}" type="datetimeFigureOut">
              <a:rPr lang="tr-TR" smtClean="0"/>
              <a:pPr/>
              <a:t>13.10.2015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B376-50B4-4D45-841D-F8FD216C2D2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73638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1512-FDC9-4D1A-BBB4-41E0313917A0}" type="datetimeFigureOut">
              <a:rPr lang="tr-TR" smtClean="0"/>
              <a:pPr/>
              <a:t>13.10.2015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B376-50B4-4D45-841D-F8FD216C2D2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708672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1512-FDC9-4D1A-BBB4-41E0313917A0}" type="datetimeFigureOut">
              <a:rPr lang="tr-TR" smtClean="0"/>
              <a:pPr/>
              <a:t>13.10.2015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B376-50B4-4D45-841D-F8FD216C2D2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72076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1512-FDC9-4D1A-BBB4-41E0313917A0}" type="datetimeFigureOut">
              <a:rPr lang="tr-TR" smtClean="0"/>
              <a:pPr/>
              <a:t>13.10.2015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B376-50B4-4D45-841D-F8FD216C2D2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07462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1512-FDC9-4D1A-BBB4-41E0313917A0}" type="datetimeFigureOut">
              <a:rPr lang="tr-TR" smtClean="0"/>
              <a:pPr/>
              <a:t>13.10.2015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B376-50B4-4D45-841D-F8FD216C2D2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74296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1512-FDC9-4D1A-BBB4-41E0313917A0}" type="datetimeFigureOut">
              <a:rPr lang="tr-TR" smtClean="0"/>
              <a:pPr/>
              <a:t>13.10.2015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B376-50B4-4D45-841D-F8FD216C2D2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05935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1512-FDC9-4D1A-BBB4-41E0313917A0}" type="datetimeFigureOut">
              <a:rPr lang="tr-TR" smtClean="0"/>
              <a:pPr/>
              <a:t>13.10.2015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B376-50B4-4D45-841D-F8FD216C2D2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21000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1512-FDC9-4D1A-BBB4-41E0313917A0}" type="datetimeFigureOut">
              <a:rPr lang="tr-TR" smtClean="0"/>
              <a:pPr/>
              <a:t>13.10.2015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B376-50B4-4D45-841D-F8FD216C2D2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48124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1512-FDC9-4D1A-BBB4-41E0313917A0}" type="datetimeFigureOut">
              <a:rPr lang="tr-TR" smtClean="0"/>
              <a:pPr/>
              <a:t>13.10.2015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B376-50B4-4D45-841D-F8FD216C2D2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30093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1512-FDC9-4D1A-BBB4-41E0313917A0}" type="datetimeFigureOut">
              <a:rPr lang="tr-TR" smtClean="0"/>
              <a:pPr/>
              <a:t>13.10.2015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B376-50B4-4D45-841D-F8FD216C2D2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28493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B1512-FDC9-4D1A-BBB4-41E0313917A0}" type="datetimeFigureOut">
              <a:rPr lang="tr-TR" smtClean="0"/>
              <a:pPr/>
              <a:t>13.10.2015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0B376-50B4-4D45-841D-F8FD216C2D2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9397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iteworldistanbul.com.tr/default-en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iteworldprestige.com.tr/default-en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inthotel.com/point-hotel-taksim-home-page.aspx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resparkhotel.com/default-en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sultanas-night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kosebasi.com.t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938" t="79273" r="4684" b="5803"/>
          <a:stretch/>
        </p:blipFill>
        <p:spPr bwMode="auto">
          <a:xfrm>
            <a:off x="0" y="-36512"/>
            <a:ext cx="6858000" cy="918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8640" y="1619672"/>
            <a:ext cx="6440380" cy="1218208"/>
          </a:xfrm>
        </p:spPr>
        <p:txBody>
          <a:bodyPr>
            <a:normAutofit fontScale="92500" lnSpcReduction="10000"/>
          </a:bodyPr>
          <a:lstStyle/>
          <a:p>
            <a:r>
              <a:rPr lang="tr-TR" sz="4400" b="1" dirty="0" smtClean="0">
                <a:solidFill>
                  <a:schemeClr val="bg1"/>
                </a:solidFill>
              </a:rPr>
              <a:t>ISTANBUL, </a:t>
            </a:r>
          </a:p>
          <a:p>
            <a:r>
              <a:rPr lang="tr-TR" b="1" dirty="0" smtClean="0">
                <a:solidFill>
                  <a:schemeClr val="bg1"/>
                </a:solidFill>
              </a:rPr>
              <a:t>17 – 19 </a:t>
            </a:r>
            <a:r>
              <a:rPr lang="tr-TR" b="1" dirty="0" err="1" smtClean="0">
                <a:solidFill>
                  <a:schemeClr val="bg1"/>
                </a:solidFill>
              </a:rPr>
              <a:t>November</a:t>
            </a:r>
            <a:r>
              <a:rPr lang="tr-TR" b="1" dirty="0" smtClean="0">
                <a:solidFill>
                  <a:schemeClr val="bg1"/>
                </a:solidFill>
              </a:rPr>
              <a:t> 2015 </a:t>
            </a:r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15" name="Picture 2" descr="C:\Users\BEYHAN ÖNEN\Desktop\İstanbul Resimleri\Galata Tow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1" y="3419872"/>
            <a:ext cx="6855009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352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3698875" y="0"/>
            <a:ext cx="3159125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tr-TR" altLang="tr-TR" sz="2800">
              <a:solidFill>
                <a:schemeClr val="bg1"/>
              </a:solidFill>
            </a:endParaRPr>
          </a:p>
        </p:txBody>
      </p:sp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1004888" y="6372200"/>
            <a:ext cx="4944392" cy="16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828675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36663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4465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tr-TR" altLang="tr-TR" sz="1200" dirty="0" smtClean="0">
                <a:latin typeface="Verdana" pitchFamily="34" charset="0"/>
              </a:rPr>
              <a:t>- </a:t>
            </a:r>
            <a:r>
              <a:rPr lang="tr-TR" altLang="tr-TR" sz="1200" dirty="0" err="1" smtClean="0">
                <a:latin typeface="Verdana" pitchFamily="34" charset="0"/>
              </a:rPr>
              <a:t>All</a:t>
            </a:r>
            <a:r>
              <a:rPr lang="tr-TR" altLang="tr-TR" sz="1200" dirty="0" smtClean="0">
                <a:latin typeface="Verdana" pitchFamily="34" charset="0"/>
              </a:rPr>
              <a:t> </a:t>
            </a:r>
            <a:r>
              <a:rPr lang="tr-TR" altLang="tr-TR" sz="1200" dirty="0" err="1" smtClean="0">
                <a:latin typeface="Verdana" pitchFamily="34" charset="0"/>
              </a:rPr>
              <a:t>mentioned</a:t>
            </a:r>
            <a:r>
              <a:rPr lang="tr-TR" altLang="tr-TR" sz="1200" dirty="0" smtClean="0">
                <a:latin typeface="Verdana" pitchFamily="34" charset="0"/>
              </a:rPr>
              <a:t> </a:t>
            </a:r>
            <a:r>
              <a:rPr lang="tr-TR" altLang="tr-TR" sz="1200" dirty="0" err="1" smtClean="0">
                <a:latin typeface="Verdana" pitchFamily="34" charset="0"/>
              </a:rPr>
              <a:t>costs</a:t>
            </a:r>
            <a:r>
              <a:rPr lang="tr-TR" altLang="tr-TR" sz="1200" dirty="0" smtClean="0">
                <a:latin typeface="Verdana" pitchFamily="34" charset="0"/>
              </a:rPr>
              <a:t> </a:t>
            </a:r>
            <a:r>
              <a:rPr lang="tr-TR" altLang="tr-TR" sz="1200" dirty="0" err="1" smtClean="0">
                <a:latin typeface="Verdana" pitchFamily="34" charset="0"/>
              </a:rPr>
              <a:t>are</a:t>
            </a:r>
            <a:r>
              <a:rPr lang="tr-TR" altLang="tr-TR" sz="1200" dirty="0" smtClean="0">
                <a:latin typeface="Verdana" pitchFamily="34" charset="0"/>
              </a:rPr>
              <a:t> net </a:t>
            </a:r>
            <a:r>
              <a:rPr lang="tr-TR" altLang="tr-TR" sz="1200" dirty="0" err="1" smtClean="0">
                <a:latin typeface="Verdana" pitchFamily="34" charset="0"/>
              </a:rPr>
              <a:t>and</a:t>
            </a:r>
            <a:r>
              <a:rPr lang="tr-TR" altLang="tr-TR" sz="1200" dirty="0" smtClean="0">
                <a:latin typeface="Verdana" pitchFamily="34" charset="0"/>
              </a:rPr>
              <a:t> </a:t>
            </a:r>
            <a:r>
              <a:rPr lang="tr-TR" altLang="tr-TR" sz="1200" dirty="0" err="1" smtClean="0">
                <a:latin typeface="Verdana" pitchFamily="34" charset="0"/>
              </a:rPr>
              <a:t>inclusive</a:t>
            </a:r>
            <a:r>
              <a:rPr lang="tr-TR" altLang="tr-TR" sz="1200" dirty="0" smtClean="0">
                <a:latin typeface="Verdana" pitchFamily="34" charset="0"/>
              </a:rPr>
              <a:t> of </a:t>
            </a:r>
            <a:r>
              <a:rPr lang="tr-TR" altLang="tr-TR" sz="1200" dirty="0" err="1" smtClean="0">
                <a:latin typeface="Verdana" pitchFamily="34" charset="0"/>
              </a:rPr>
              <a:t>taxes</a:t>
            </a:r>
            <a:r>
              <a:rPr lang="tr-TR" altLang="tr-TR" sz="1200" dirty="0" smtClean="0">
                <a:latin typeface="Verdana" pitchFamily="34" charset="0"/>
              </a:rPr>
              <a:t>.</a:t>
            </a:r>
          </a:p>
          <a:p>
            <a:pPr>
              <a:buNone/>
            </a:pPr>
            <a:r>
              <a:rPr lang="tr-TR" altLang="tr-TR" sz="1200" dirty="0" smtClean="0">
                <a:latin typeface="Verdana" pitchFamily="34" charset="0"/>
              </a:rPr>
              <a:t>- Technical </a:t>
            </a:r>
            <a:r>
              <a:rPr lang="tr-TR" altLang="tr-TR" sz="1200" dirty="0" err="1" smtClean="0">
                <a:latin typeface="Verdana" pitchFamily="34" charset="0"/>
              </a:rPr>
              <a:t>equipment</a:t>
            </a:r>
            <a:r>
              <a:rPr lang="tr-TR" altLang="tr-TR" sz="1200" dirty="0" smtClean="0">
                <a:latin typeface="Verdana" pitchFamily="34" charset="0"/>
              </a:rPr>
              <a:t> </a:t>
            </a:r>
            <a:r>
              <a:rPr lang="tr-TR" altLang="tr-TR" sz="1200" dirty="0" err="1" smtClean="0">
                <a:latin typeface="Verdana" pitchFamily="34" charset="0"/>
              </a:rPr>
              <a:t>costs</a:t>
            </a:r>
            <a:r>
              <a:rPr lang="tr-TR" altLang="tr-TR" sz="1200" dirty="0" smtClean="0">
                <a:latin typeface="Verdana" pitchFamily="34" charset="0"/>
              </a:rPr>
              <a:t> </a:t>
            </a:r>
            <a:r>
              <a:rPr lang="tr-TR" altLang="tr-TR" sz="1200" dirty="0" err="1" smtClean="0">
                <a:latin typeface="Verdana" pitchFamily="34" charset="0"/>
              </a:rPr>
              <a:t>will</a:t>
            </a:r>
            <a:r>
              <a:rPr lang="tr-TR" altLang="tr-TR" sz="1200" dirty="0" smtClean="0">
                <a:latin typeface="Verdana" pitchFamily="34" charset="0"/>
              </a:rPr>
              <a:t> be </a:t>
            </a:r>
            <a:r>
              <a:rPr lang="tr-TR" altLang="tr-TR" sz="1200" dirty="0" err="1" smtClean="0">
                <a:latin typeface="Verdana" pitchFamily="34" charset="0"/>
              </a:rPr>
              <a:t>given</a:t>
            </a:r>
            <a:r>
              <a:rPr lang="tr-TR" altLang="tr-TR" sz="1200" dirty="0" smtClean="0">
                <a:latin typeface="Verdana" pitchFamily="34" charset="0"/>
              </a:rPr>
              <a:t> on </a:t>
            </a:r>
            <a:r>
              <a:rPr lang="tr-TR" altLang="tr-TR" sz="1200" dirty="0" err="1" smtClean="0">
                <a:latin typeface="Verdana" pitchFamily="34" charset="0"/>
              </a:rPr>
              <a:t>request</a:t>
            </a:r>
            <a:r>
              <a:rPr lang="tr-TR" altLang="tr-TR" sz="1200" dirty="0" smtClean="0">
                <a:latin typeface="Verdana" pitchFamily="34" charset="0"/>
              </a:rPr>
              <a:t>. (video                  </a:t>
            </a:r>
            <a:r>
              <a:rPr lang="tr-TR" altLang="tr-TR" sz="1200" dirty="0" err="1" smtClean="0">
                <a:latin typeface="Verdana" pitchFamily="34" charset="0"/>
              </a:rPr>
              <a:t>projector</a:t>
            </a:r>
            <a:r>
              <a:rPr lang="tr-TR" altLang="tr-TR" sz="1200" dirty="0" smtClean="0">
                <a:latin typeface="Verdana" pitchFamily="34" charset="0"/>
              </a:rPr>
              <a:t> : 80 € </a:t>
            </a:r>
            <a:r>
              <a:rPr lang="tr-TR" altLang="tr-TR" sz="1200" dirty="0" err="1" smtClean="0">
                <a:latin typeface="Verdana" pitchFamily="34" charset="0"/>
              </a:rPr>
              <a:t>daily</a:t>
            </a:r>
            <a:r>
              <a:rPr lang="tr-TR" altLang="tr-TR" sz="1200" dirty="0" smtClean="0">
                <a:latin typeface="Verdana" pitchFamily="34" charset="0"/>
              </a:rPr>
              <a:t>)</a:t>
            </a:r>
          </a:p>
          <a:p>
            <a:pPr>
              <a:buNone/>
            </a:pPr>
            <a:r>
              <a:rPr lang="tr-TR" altLang="tr-TR" sz="1200" dirty="0" smtClean="0">
                <a:latin typeface="Verdana" pitchFamily="34" charset="0"/>
              </a:rPr>
              <a:t>- </a:t>
            </a:r>
            <a:r>
              <a:rPr lang="tr-TR" altLang="tr-TR" sz="1200" dirty="0" err="1" smtClean="0">
                <a:latin typeface="Verdana" pitchFamily="34" charset="0"/>
              </a:rPr>
              <a:t>Any</a:t>
            </a:r>
            <a:r>
              <a:rPr lang="tr-TR" altLang="tr-TR" sz="1200" dirty="0" smtClean="0">
                <a:latin typeface="Verdana" pitchFamily="34" charset="0"/>
              </a:rPr>
              <a:t> </a:t>
            </a:r>
            <a:r>
              <a:rPr lang="tr-TR" altLang="tr-TR" sz="1200" dirty="0" err="1" smtClean="0">
                <a:latin typeface="Verdana" pitchFamily="34" charset="0"/>
              </a:rPr>
              <a:t>increase</a:t>
            </a:r>
            <a:r>
              <a:rPr lang="tr-TR" altLang="tr-TR" sz="1200" dirty="0" smtClean="0">
                <a:latin typeface="Verdana" pitchFamily="34" charset="0"/>
              </a:rPr>
              <a:t> on </a:t>
            </a:r>
            <a:r>
              <a:rPr lang="tr-TR" altLang="tr-TR" sz="1200" dirty="0" err="1" smtClean="0">
                <a:latin typeface="Verdana" pitchFamily="34" charset="0"/>
              </a:rPr>
              <a:t>taxes</a:t>
            </a:r>
            <a:r>
              <a:rPr lang="tr-TR" altLang="tr-TR" sz="1200" dirty="0" smtClean="0">
                <a:latin typeface="Verdana" pitchFamily="34" charset="0"/>
              </a:rPr>
              <a:t> </a:t>
            </a:r>
            <a:r>
              <a:rPr lang="tr-TR" altLang="tr-TR" sz="1200" dirty="0" err="1" smtClean="0">
                <a:latin typeface="Verdana" pitchFamily="34" charset="0"/>
              </a:rPr>
              <a:t>declared</a:t>
            </a:r>
            <a:r>
              <a:rPr lang="tr-TR" altLang="tr-TR" sz="1200" dirty="0" smtClean="0">
                <a:latin typeface="Verdana" pitchFamily="34" charset="0"/>
              </a:rPr>
              <a:t> </a:t>
            </a:r>
            <a:r>
              <a:rPr lang="tr-TR" altLang="tr-TR" sz="1200" dirty="0" err="1" smtClean="0">
                <a:latin typeface="Verdana" pitchFamily="34" charset="0"/>
              </a:rPr>
              <a:t>by</a:t>
            </a:r>
            <a:r>
              <a:rPr lang="tr-TR" altLang="tr-TR" sz="1200" dirty="0" smtClean="0">
                <a:latin typeface="Verdana" pitchFamily="34" charset="0"/>
              </a:rPr>
              <a:t> </a:t>
            </a:r>
            <a:r>
              <a:rPr lang="tr-TR" altLang="tr-TR" sz="1200" dirty="0" err="1" smtClean="0">
                <a:latin typeface="Verdana" pitchFamily="34" charset="0"/>
              </a:rPr>
              <a:t>the</a:t>
            </a:r>
            <a:r>
              <a:rPr lang="tr-TR" altLang="tr-TR" sz="1200" dirty="0" smtClean="0">
                <a:latin typeface="Verdana" pitchFamily="34" charset="0"/>
              </a:rPr>
              <a:t> </a:t>
            </a:r>
            <a:r>
              <a:rPr lang="tr-TR" altLang="tr-TR" sz="1200" dirty="0" err="1" smtClean="0">
                <a:latin typeface="Verdana" pitchFamily="34" charset="0"/>
              </a:rPr>
              <a:t>Turkish</a:t>
            </a:r>
            <a:r>
              <a:rPr lang="tr-TR" altLang="tr-TR" sz="1200" dirty="0" smtClean="0">
                <a:latin typeface="Verdana" pitchFamily="34" charset="0"/>
              </a:rPr>
              <a:t> </a:t>
            </a:r>
            <a:r>
              <a:rPr lang="tr-TR" altLang="tr-TR" sz="1200" dirty="0" err="1" smtClean="0">
                <a:latin typeface="Verdana" pitchFamily="34" charset="0"/>
              </a:rPr>
              <a:t>government</a:t>
            </a:r>
            <a:r>
              <a:rPr lang="tr-TR" altLang="tr-TR" sz="1200" dirty="0" smtClean="0">
                <a:latin typeface="Verdana" pitchFamily="34" charset="0"/>
              </a:rPr>
              <a:t> </a:t>
            </a:r>
            <a:r>
              <a:rPr lang="tr-TR" altLang="tr-TR" sz="1200" dirty="0" err="1" smtClean="0">
                <a:latin typeface="Verdana" pitchFamily="34" charset="0"/>
              </a:rPr>
              <a:t>will</a:t>
            </a:r>
            <a:r>
              <a:rPr lang="tr-TR" altLang="tr-TR" sz="1200" dirty="0" smtClean="0">
                <a:latin typeface="Verdana" pitchFamily="34" charset="0"/>
              </a:rPr>
              <a:t> be </a:t>
            </a:r>
            <a:r>
              <a:rPr lang="tr-TR" altLang="tr-TR" sz="1200" dirty="0" err="1" smtClean="0">
                <a:latin typeface="Verdana" pitchFamily="34" charset="0"/>
              </a:rPr>
              <a:t>applied</a:t>
            </a:r>
            <a:r>
              <a:rPr lang="tr-TR" altLang="tr-TR" sz="1200" dirty="0" smtClean="0">
                <a:latin typeface="Verdana" pitchFamily="34" charset="0"/>
              </a:rPr>
              <a:t> on </a:t>
            </a:r>
            <a:r>
              <a:rPr lang="tr-TR" altLang="tr-TR" sz="1200" dirty="0" err="1" smtClean="0">
                <a:latin typeface="Verdana" pitchFamily="34" charset="0"/>
              </a:rPr>
              <a:t>the</a:t>
            </a:r>
            <a:r>
              <a:rPr lang="tr-TR" altLang="tr-TR" sz="1200" dirty="0" smtClean="0">
                <a:latin typeface="Verdana" pitchFamily="34" charset="0"/>
              </a:rPr>
              <a:t> </a:t>
            </a:r>
            <a:r>
              <a:rPr lang="tr-TR" altLang="tr-TR" sz="1200" dirty="0" err="1" smtClean="0">
                <a:latin typeface="Verdana" pitchFamily="34" charset="0"/>
              </a:rPr>
              <a:t>costs</a:t>
            </a:r>
            <a:r>
              <a:rPr lang="tr-TR" altLang="tr-TR" sz="1200" dirty="0" smtClean="0">
                <a:latin typeface="Verdana" pitchFamily="34" charset="0"/>
              </a:rPr>
              <a:t> </a:t>
            </a:r>
            <a:r>
              <a:rPr lang="tr-TR" altLang="tr-TR" sz="1200" dirty="0" err="1" smtClean="0">
                <a:latin typeface="Verdana" pitchFamily="34" charset="0"/>
              </a:rPr>
              <a:t>given</a:t>
            </a:r>
            <a:r>
              <a:rPr lang="tr-TR" altLang="tr-TR" sz="1200" dirty="0" smtClean="0">
                <a:latin typeface="Verdana" pitchFamily="34" charset="0"/>
              </a:rPr>
              <a:t>. </a:t>
            </a:r>
          </a:p>
          <a:p>
            <a:pPr>
              <a:buFont typeface="Wingdings" pitchFamily="2" charset="2"/>
              <a:buChar char="ü"/>
            </a:pPr>
            <a:endParaRPr lang="tr-TR" altLang="tr-TR" sz="1200" dirty="0" smtClean="0">
              <a:latin typeface="Verdana" pitchFamily="34" charset="0"/>
            </a:endParaRPr>
          </a:p>
          <a:p>
            <a:pPr>
              <a:buNone/>
            </a:pPr>
            <a:r>
              <a:rPr lang="tr-TR" altLang="tr-TR" sz="1200" dirty="0">
                <a:latin typeface="Verdana" pitchFamily="34" charset="0"/>
              </a:rPr>
              <a:t>	</a:t>
            </a:r>
          </a:p>
        </p:txBody>
      </p:sp>
      <p:sp>
        <p:nvSpPr>
          <p:cNvPr id="177165" name="Text Box 13"/>
          <p:cNvSpPr txBox="1">
            <a:spLocks noChangeArrowheads="1"/>
          </p:cNvSpPr>
          <p:nvPr/>
        </p:nvSpPr>
        <p:spPr bwMode="auto">
          <a:xfrm>
            <a:off x="1917700" y="153988"/>
            <a:ext cx="485933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tr-TR" altLang="tr-TR" sz="2400" b="1">
                <a:solidFill>
                  <a:schemeClr val="bg1"/>
                </a:solidFill>
              </a:rPr>
              <a:t>ISTANBUL</a:t>
            </a:r>
          </a:p>
        </p:txBody>
      </p:sp>
      <p:sp>
        <p:nvSpPr>
          <p:cNvPr id="177166" name="Rectangle 14"/>
          <p:cNvSpPr>
            <a:spLocks noChangeArrowheads="1"/>
          </p:cNvSpPr>
          <p:nvPr/>
        </p:nvSpPr>
        <p:spPr bwMode="auto">
          <a:xfrm>
            <a:off x="0" y="0"/>
            <a:ext cx="6858000" cy="684213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tr-TR" altLang="tr-TR">
              <a:solidFill>
                <a:schemeClr val="bg1"/>
              </a:solidFill>
            </a:endParaRPr>
          </a:p>
        </p:txBody>
      </p:sp>
      <p:sp>
        <p:nvSpPr>
          <p:cNvPr id="177167" name="Rectangle 15"/>
          <p:cNvSpPr>
            <a:spLocks noChangeArrowheads="1"/>
          </p:cNvSpPr>
          <p:nvPr/>
        </p:nvSpPr>
        <p:spPr bwMode="auto">
          <a:xfrm>
            <a:off x="1004888" y="179388"/>
            <a:ext cx="48006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tr-TR" altLang="tr-TR" sz="2400" dirty="0" err="1" smtClean="0">
                <a:solidFill>
                  <a:schemeClr val="bg1"/>
                </a:solidFill>
                <a:latin typeface="Verdana" pitchFamily="34" charset="0"/>
              </a:rPr>
              <a:t>Airport</a:t>
            </a:r>
            <a:r>
              <a:rPr lang="tr-TR" altLang="tr-TR" sz="2400" dirty="0" smtClean="0">
                <a:solidFill>
                  <a:schemeClr val="bg1"/>
                </a:solidFill>
                <a:latin typeface="Verdana" pitchFamily="34" charset="0"/>
              </a:rPr>
              <a:t> Transfer</a:t>
            </a:r>
            <a:endParaRPr lang="tr-TR" altLang="tr-TR" sz="2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77171" name="Rectangle 19"/>
          <p:cNvSpPr>
            <a:spLocks noChangeArrowheads="1"/>
          </p:cNvSpPr>
          <p:nvPr/>
        </p:nvSpPr>
        <p:spPr bwMode="auto">
          <a:xfrm>
            <a:off x="1004888" y="4751388"/>
            <a:ext cx="48006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tr-TR" altLang="tr-TR" sz="2400" dirty="0" err="1" smtClean="0">
                <a:solidFill>
                  <a:schemeClr val="bg1"/>
                </a:solidFill>
                <a:latin typeface="Verdana" pitchFamily="34" charset="0"/>
              </a:rPr>
              <a:t>Asistance</a:t>
            </a:r>
            <a:endParaRPr lang="tr-TR" altLang="tr-TR" sz="2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77172" name="Rectangle 20"/>
          <p:cNvSpPr>
            <a:spLocks noChangeArrowheads="1"/>
          </p:cNvSpPr>
          <p:nvPr/>
        </p:nvSpPr>
        <p:spPr bwMode="auto">
          <a:xfrm>
            <a:off x="981075" y="971600"/>
            <a:ext cx="4824413" cy="16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828675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36663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4465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tr-TR" altLang="tr-TR" sz="1200" dirty="0">
                <a:latin typeface="Verdana" pitchFamily="34" charset="0"/>
              </a:rPr>
              <a:t>Airport transfer to / from hotel  (one way) : </a:t>
            </a:r>
            <a:r>
              <a:rPr lang="tr-TR" altLang="tr-TR" sz="1200" dirty="0" smtClean="0">
                <a:latin typeface="Verdana" pitchFamily="34" charset="0"/>
              </a:rPr>
              <a:t>1</a:t>
            </a:r>
            <a:r>
              <a:rPr lang="sl-SI" altLang="tr-TR" sz="1200" dirty="0" smtClean="0">
                <a:latin typeface="Verdana" pitchFamily="34" charset="0"/>
              </a:rPr>
              <a:t>8</a:t>
            </a:r>
            <a:r>
              <a:rPr lang="tr-TR" altLang="tr-TR" sz="1200" dirty="0" smtClean="0">
                <a:latin typeface="Verdana" pitchFamily="34" charset="0"/>
              </a:rPr>
              <a:t>€ </a:t>
            </a:r>
            <a:r>
              <a:rPr lang="tr-TR" altLang="tr-TR" sz="1200" dirty="0" smtClean="0">
                <a:latin typeface="Verdana" pitchFamily="34" charset="0"/>
              </a:rPr>
              <a:t>pp</a:t>
            </a:r>
          </a:p>
          <a:p>
            <a:pPr algn="ctr">
              <a:buFont typeface="Wingdings" pitchFamily="2" charset="2"/>
              <a:buNone/>
            </a:pPr>
            <a:r>
              <a:rPr lang="tr-TR" altLang="tr-TR" sz="1200" dirty="0" err="1" smtClean="0">
                <a:latin typeface="Verdana" pitchFamily="34" charset="0"/>
              </a:rPr>
              <a:t>based</a:t>
            </a:r>
            <a:r>
              <a:rPr lang="tr-TR" altLang="tr-TR" sz="1200" dirty="0" smtClean="0">
                <a:latin typeface="Verdana" pitchFamily="34" charset="0"/>
              </a:rPr>
              <a:t> </a:t>
            </a:r>
            <a:r>
              <a:rPr lang="tr-TR" altLang="tr-TR" sz="1200" dirty="0" err="1" smtClean="0">
                <a:latin typeface="Verdana" pitchFamily="34" charset="0"/>
              </a:rPr>
              <a:t>for</a:t>
            </a:r>
            <a:r>
              <a:rPr lang="tr-TR" altLang="tr-TR" sz="1200" dirty="0" smtClean="0">
                <a:latin typeface="Verdana" pitchFamily="34" charset="0"/>
              </a:rPr>
              <a:t> min. 15 </a:t>
            </a:r>
            <a:r>
              <a:rPr lang="tr-TR" altLang="tr-TR" sz="1200" dirty="0" err="1" smtClean="0">
                <a:latin typeface="Verdana" pitchFamily="34" charset="0"/>
              </a:rPr>
              <a:t>pax</a:t>
            </a:r>
            <a:r>
              <a:rPr lang="tr-TR" altLang="tr-TR" sz="1200" dirty="0" smtClean="0">
                <a:latin typeface="Verdana" pitchFamily="34" charset="0"/>
              </a:rPr>
              <a:t> </a:t>
            </a:r>
          </a:p>
          <a:p>
            <a:pPr algn="ctr">
              <a:buFont typeface="Wingdings" pitchFamily="2" charset="2"/>
              <a:buNone/>
            </a:pPr>
            <a:r>
              <a:rPr lang="tr-TR" altLang="tr-TR" sz="1200" dirty="0" err="1" smtClean="0">
                <a:latin typeface="Verdana" pitchFamily="34" charset="0"/>
              </a:rPr>
              <a:t>including</a:t>
            </a:r>
            <a:r>
              <a:rPr lang="tr-TR" altLang="tr-TR" sz="1200" dirty="0" smtClean="0">
                <a:latin typeface="Verdana" pitchFamily="34" charset="0"/>
              </a:rPr>
              <a:t> </a:t>
            </a:r>
            <a:r>
              <a:rPr lang="tr-TR" altLang="tr-TR" sz="1200" dirty="0" err="1" smtClean="0">
                <a:latin typeface="Verdana" pitchFamily="34" charset="0"/>
              </a:rPr>
              <a:t>luxury</a:t>
            </a:r>
            <a:r>
              <a:rPr lang="tr-TR" altLang="tr-TR" sz="1200" dirty="0" smtClean="0">
                <a:latin typeface="Verdana" pitchFamily="34" charset="0"/>
              </a:rPr>
              <a:t> </a:t>
            </a:r>
            <a:r>
              <a:rPr lang="tr-TR" altLang="tr-TR" sz="1200" dirty="0" err="1" smtClean="0">
                <a:latin typeface="Verdana" pitchFamily="34" charset="0"/>
              </a:rPr>
              <a:t>coach</a:t>
            </a:r>
            <a:r>
              <a:rPr lang="tr-TR" altLang="tr-TR" sz="1200" dirty="0" smtClean="0">
                <a:latin typeface="Verdana" pitchFamily="34" charset="0"/>
              </a:rPr>
              <a:t> (27 </a:t>
            </a:r>
            <a:r>
              <a:rPr lang="tr-TR" altLang="tr-TR" sz="1200" dirty="0" err="1" smtClean="0">
                <a:latin typeface="Verdana" pitchFamily="34" charset="0"/>
              </a:rPr>
              <a:t>seater</a:t>
            </a:r>
            <a:r>
              <a:rPr lang="tr-TR" altLang="tr-TR" sz="1200" dirty="0" smtClean="0">
                <a:latin typeface="Verdana" pitchFamily="34" charset="0"/>
              </a:rPr>
              <a:t>) &amp; </a:t>
            </a:r>
            <a:r>
              <a:rPr lang="tr-TR" altLang="tr-TR" sz="1200" dirty="0">
                <a:latin typeface="Verdana" pitchFamily="34" charset="0"/>
              </a:rPr>
              <a:t>English </a:t>
            </a:r>
            <a:r>
              <a:rPr lang="tr-TR" altLang="tr-TR" sz="1200" dirty="0" err="1">
                <a:latin typeface="Verdana" pitchFamily="34" charset="0"/>
              </a:rPr>
              <a:t>speaking</a:t>
            </a:r>
            <a:r>
              <a:rPr lang="tr-TR" altLang="tr-TR" sz="1200" dirty="0">
                <a:latin typeface="Verdana" pitchFamily="34" charset="0"/>
              </a:rPr>
              <a:t> </a:t>
            </a:r>
            <a:r>
              <a:rPr lang="tr-TR" altLang="tr-TR" sz="1200" dirty="0" err="1">
                <a:latin typeface="Verdana" pitchFamily="34" charset="0"/>
              </a:rPr>
              <a:t>guide</a:t>
            </a:r>
            <a:endParaRPr lang="tr-TR" altLang="tr-TR" sz="1200" dirty="0">
              <a:latin typeface="Verdana" pitchFamily="34" charset="0"/>
            </a:endParaRPr>
          </a:p>
          <a:p>
            <a:pPr algn="ctr">
              <a:buFont typeface="Wingdings" pitchFamily="2" charset="2"/>
              <a:buNone/>
            </a:pPr>
            <a:endParaRPr lang="tr-TR" altLang="tr-TR" sz="1200" dirty="0">
              <a:latin typeface="Verdana" pitchFamily="34" charset="0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332656" y="5508104"/>
            <a:ext cx="633670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828675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36663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4465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 typeface="Wingdings" pitchFamily="2" charset="2"/>
              <a:buNone/>
            </a:pPr>
            <a:endParaRPr lang="tr-TR" altLang="tr-TR" sz="1200" dirty="0">
              <a:latin typeface="Verdana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1300" y="1907704"/>
            <a:ext cx="3659982" cy="235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712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6512"/>
            <a:ext cx="6858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4016" y="539552"/>
            <a:ext cx="6525344" cy="725334"/>
          </a:xfrm>
        </p:spPr>
        <p:txBody>
          <a:bodyPr>
            <a:normAutofit/>
          </a:bodyPr>
          <a:lstStyle/>
          <a:p>
            <a:r>
              <a:rPr lang="tr-TR" sz="3100" dirty="0" smtClean="0"/>
              <a:t>Elite World İstanbul 5*</a:t>
            </a:r>
            <a:endParaRPr lang="tr-TR" sz="1300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209128" y="899592"/>
            <a:ext cx="6388224" cy="504056"/>
          </a:xfrm>
        </p:spPr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buFontTx/>
              <a:buNone/>
            </a:pPr>
            <a:endParaRPr lang="tr-TR" altLang="tr-TR" sz="1200" dirty="0" smtClean="0"/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tr-TR" altLang="tr-TR" sz="1200" dirty="0">
                <a:hlinkClick r:id="rId3"/>
              </a:rPr>
              <a:t>http://</a:t>
            </a:r>
            <a:r>
              <a:rPr lang="tr-TR" altLang="tr-TR" sz="1200" dirty="0" smtClean="0">
                <a:hlinkClick r:id="rId3"/>
              </a:rPr>
              <a:t>www.eliteworldistanbul.com.tr/default-en.html</a:t>
            </a:r>
            <a:r>
              <a:rPr lang="tr-TR" altLang="tr-TR" sz="1200" dirty="0" smtClean="0"/>
              <a:t>  </a:t>
            </a:r>
          </a:p>
        </p:txBody>
      </p:sp>
      <p:sp>
        <p:nvSpPr>
          <p:cNvPr id="11" name="Başlık 1"/>
          <p:cNvSpPr txBox="1">
            <a:spLocks/>
          </p:cNvSpPr>
          <p:nvPr/>
        </p:nvSpPr>
        <p:spPr>
          <a:xfrm>
            <a:off x="144016" y="-108520"/>
            <a:ext cx="6525344" cy="725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3100" dirty="0" err="1" smtClean="0">
                <a:solidFill>
                  <a:schemeClr val="bg1"/>
                </a:solidFill>
              </a:rPr>
              <a:t>Accommodation</a:t>
            </a:r>
            <a:endParaRPr lang="tr-TR" sz="1300" dirty="0">
              <a:solidFill>
                <a:schemeClr val="bg1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60648" y="4767113"/>
            <a:ext cx="6548156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200" dirty="0" err="1">
                <a:latin typeface="Verdana" pitchFamily="34" charset="0"/>
              </a:rPr>
              <a:t>Single</a:t>
            </a:r>
            <a:r>
              <a:rPr lang="tr-TR" altLang="tr-TR" sz="1200" dirty="0">
                <a:latin typeface="Verdana" pitchFamily="34" charset="0"/>
              </a:rPr>
              <a:t> </a:t>
            </a:r>
            <a:r>
              <a:rPr lang="en-US" altLang="tr-TR" sz="1200" dirty="0">
                <a:latin typeface="Verdana" pitchFamily="34" charset="0"/>
              </a:rPr>
              <a:t>room </a:t>
            </a:r>
            <a:r>
              <a:rPr lang="tr-TR" altLang="tr-TR" sz="1200" dirty="0" smtClean="0">
                <a:latin typeface="Verdana" pitchFamily="34" charset="0"/>
              </a:rPr>
              <a:t>		</a:t>
            </a:r>
            <a:r>
              <a:rPr lang="en-US" altLang="tr-TR" sz="1200" dirty="0" smtClean="0">
                <a:latin typeface="Verdana" pitchFamily="34" charset="0"/>
              </a:rPr>
              <a:t>: </a:t>
            </a:r>
            <a:r>
              <a:rPr lang="sl-SI" altLang="tr-TR" sz="1200" dirty="0" smtClean="0">
                <a:latin typeface="Verdana" pitchFamily="34" charset="0"/>
              </a:rPr>
              <a:t>100</a:t>
            </a:r>
            <a:r>
              <a:rPr lang="tr-TR" altLang="tr-TR" sz="1200" dirty="0" smtClean="0">
                <a:latin typeface="Verdana" pitchFamily="34" charset="0"/>
              </a:rPr>
              <a:t> </a:t>
            </a:r>
            <a:r>
              <a:rPr lang="en-US" altLang="tr-TR" sz="1200" dirty="0" smtClean="0">
                <a:latin typeface="Verdana" pitchFamily="34" charset="0"/>
              </a:rPr>
              <a:t>€ </a:t>
            </a:r>
            <a:r>
              <a:rPr lang="en-US" altLang="tr-TR" sz="1200" dirty="0">
                <a:latin typeface="Verdana" pitchFamily="34" charset="0"/>
              </a:rPr>
              <a:t>including buffet breakfast</a:t>
            </a:r>
            <a:endParaRPr lang="tr-TR" altLang="tr-TR" sz="1200" dirty="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200" dirty="0" err="1" smtClean="0">
                <a:latin typeface="Verdana" pitchFamily="34" charset="0"/>
              </a:rPr>
              <a:t>Portarage</a:t>
            </a:r>
            <a:r>
              <a:rPr lang="tr-TR" altLang="tr-TR" sz="1200" dirty="0" smtClean="0">
                <a:latin typeface="Verdana" pitchFamily="34" charset="0"/>
              </a:rPr>
              <a:t>			:   5 € </a:t>
            </a:r>
            <a:r>
              <a:rPr lang="tr-TR" altLang="tr-TR" sz="1200" dirty="0" err="1" smtClean="0">
                <a:latin typeface="Verdana" pitchFamily="34" charset="0"/>
              </a:rPr>
              <a:t>per</a:t>
            </a:r>
            <a:r>
              <a:rPr lang="tr-TR" altLang="tr-TR" sz="1200" dirty="0" smtClean="0">
                <a:latin typeface="Verdana" pitchFamily="34" charset="0"/>
              </a:rPr>
              <a:t> </a:t>
            </a:r>
            <a:r>
              <a:rPr lang="tr-TR" altLang="tr-TR" sz="1200" dirty="0" err="1" smtClean="0">
                <a:latin typeface="Verdana" pitchFamily="34" charset="0"/>
              </a:rPr>
              <a:t>person</a:t>
            </a:r>
            <a:r>
              <a:rPr lang="tr-TR" altLang="tr-TR" sz="1200" dirty="0" smtClean="0">
                <a:latin typeface="Verdana" pitchFamily="34" charset="0"/>
              </a:rPr>
              <a:t> (in &amp; </a:t>
            </a:r>
            <a:r>
              <a:rPr lang="tr-TR" altLang="tr-TR" sz="1200" dirty="0" err="1" smtClean="0">
                <a:latin typeface="Verdana" pitchFamily="34" charset="0"/>
              </a:rPr>
              <a:t>out</a:t>
            </a:r>
            <a:r>
              <a:rPr lang="tr-TR" altLang="tr-TR" sz="1200" dirty="0" smtClean="0">
                <a:latin typeface="Verdana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200" dirty="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200" dirty="0" err="1" smtClean="0">
                <a:latin typeface="Verdana" pitchFamily="34" charset="0"/>
              </a:rPr>
              <a:t>Half</a:t>
            </a:r>
            <a:r>
              <a:rPr lang="tr-TR" altLang="tr-TR" sz="1200" dirty="0" smtClean="0">
                <a:latin typeface="Verdana" pitchFamily="34" charset="0"/>
              </a:rPr>
              <a:t> </a:t>
            </a:r>
            <a:r>
              <a:rPr lang="tr-TR" altLang="tr-TR" sz="1200" dirty="0" err="1" smtClean="0">
                <a:latin typeface="Verdana" pitchFamily="34" charset="0"/>
              </a:rPr>
              <a:t>day</a:t>
            </a:r>
            <a:r>
              <a:rPr lang="tr-TR" altLang="tr-TR" sz="1200" dirty="0" smtClean="0">
                <a:latin typeface="Verdana" pitchFamily="34" charset="0"/>
              </a:rPr>
              <a:t> </a:t>
            </a:r>
            <a:r>
              <a:rPr lang="tr-TR" altLang="tr-TR" sz="1200" dirty="0" err="1" smtClean="0">
                <a:latin typeface="Verdana" pitchFamily="34" charset="0"/>
              </a:rPr>
              <a:t>meeting</a:t>
            </a:r>
            <a:r>
              <a:rPr lang="tr-TR" altLang="tr-TR" sz="1200" dirty="0" smtClean="0">
                <a:latin typeface="Verdana" pitchFamily="34" charset="0"/>
              </a:rPr>
              <a:t> </a:t>
            </a:r>
            <a:r>
              <a:rPr lang="tr-TR" altLang="tr-TR" sz="1200" dirty="0" err="1" smtClean="0">
                <a:latin typeface="Verdana" pitchFamily="34" charset="0"/>
              </a:rPr>
              <a:t>package</a:t>
            </a:r>
            <a:r>
              <a:rPr lang="tr-TR" altLang="tr-TR" sz="1200" dirty="0" smtClean="0">
                <a:latin typeface="Verdana" pitchFamily="34" charset="0"/>
              </a:rPr>
              <a:t> : 30 € </a:t>
            </a:r>
            <a:r>
              <a:rPr lang="tr-TR" altLang="tr-TR" sz="1200" dirty="0" err="1" smtClean="0">
                <a:latin typeface="Verdana" pitchFamily="34" charset="0"/>
              </a:rPr>
              <a:t>per</a:t>
            </a:r>
            <a:r>
              <a:rPr lang="tr-TR" altLang="tr-TR" sz="1200" dirty="0" smtClean="0">
                <a:latin typeface="Verdana" pitchFamily="34" charset="0"/>
              </a:rPr>
              <a:t> </a:t>
            </a:r>
            <a:r>
              <a:rPr lang="tr-TR" altLang="tr-TR" sz="1200" dirty="0" err="1" smtClean="0">
                <a:latin typeface="Verdana" pitchFamily="34" charset="0"/>
              </a:rPr>
              <a:t>person</a:t>
            </a:r>
            <a:r>
              <a:rPr lang="tr-TR" altLang="tr-TR" sz="1200" dirty="0" smtClean="0">
                <a:latin typeface="Verdana" pitchFamily="34" charset="0"/>
              </a:rPr>
              <a:t> </a:t>
            </a:r>
            <a:r>
              <a:rPr lang="tr-TR" altLang="tr-TR" sz="1200" dirty="0" err="1" smtClean="0">
                <a:latin typeface="Verdana" pitchFamily="34" charset="0"/>
              </a:rPr>
              <a:t>including</a:t>
            </a:r>
            <a:endParaRPr lang="tr-TR" altLang="tr-TR" sz="1200" dirty="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200" dirty="0" smtClean="0">
                <a:latin typeface="Verdana" pitchFamily="34" charset="0"/>
              </a:rPr>
              <a:t>*Meeting </a:t>
            </a:r>
            <a:r>
              <a:rPr lang="tr-TR" altLang="tr-TR" sz="1200" dirty="0" err="1" smtClean="0">
                <a:latin typeface="Verdana" pitchFamily="34" charset="0"/>
              </a:rPr>
              <a:t>room</a:t>
            </a:r>
            <a:r>
              <a:rPr lang="tr-TR" altLang="tr-TR" sz="1200" dirty="0" smtClean="0">
                <a:latin typeface="Verdana" pitchFamily="34" charset="0"/>
              </a:rPr>
              <a:t> </a:t>
            </a:r>
            <a:r>
              <a:rPr lang="tr-TR" altLang="tr-TR" sz="1200" dirty="0" err="1" smtClean="0">
                <a:latin typeface="Verdana" pitchFamily="34" charset="0"/>
              </a:rPr>
              <a:t>rental</a:t>
            </a:r>
            <a:r>
              <a:rPr lang="tr-TR" altLang="tr-TR" sz="1200" dirty="0" smtClean="0">
                <a:latin typeface="Verdana" pitchFamily="34" charset="0"/>
              </a:rPr>
              <a:t> </a:t>
            </a:r>
            <a:r>
              <a:rPr lang="tr-TR" altLang="tr-TR" sz="1200" dirty="0" err="1" smtClean="0">
                <a:latin typeface="Verdana" pitchFamily="34" charset="0"/>
              </a:rPr>
              <a:t>between</a:t>
            </a:r>
            <a:r>
              <a:rPr lang="tr-TR" altLang="tr-TR" sz="1200" dirty="0" smtClean="0">
                <a:latin typeface="Verdana" pitchFamily="34" charset="0"/>
              </a:rPr>
              <a:t> 09:00 – 13:00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200" dirty="0" smtClean="0">
                <a:latin typeface="Verdana" pitchFamily="34" charset="0"/>
              </a:rPr>
              <a:t>*1 </a:t>
            </a:r>
            <a:r>
              <a:rPr lang="tr-TR" altLang="tr-TR" sz="1200" dirty="0" err="1" smtClean="0">
                <a:latin typeface="Verdana" pitchFamily="34" charset="0"/>
              </a:rPr>
              <a:t>coffee</a:t>
            </a:r>
            <a:r>
              <a:rPr lang="tr-TR" altLang="tr-TR" sz="1200" dirty="0" smtClean="0">
                <a:latin typeface="Verdana" pitchFamily="34" charset="0"/>
              </a:rPr>
              <a:t> break </a:t>
            </a:r>
            <a:r>
              <a:rPr lang="tr-TR" altLang="tr-TR" sz="1200" dirty="0" err="1" smtClean="0">
                <a:latin typeface="Verdana" pitchFamily="34" charset="0"/>
              </a:rPr>
              <a:t>with</a:t>
            </a:r>
            <a:r>
              <a:rPr lang="tr-TR" altLang="tr-TR" sz="1200" dirty="0" smtClean="0">
                <a:latin typeface="Verdana" pitchFamily="34" charset="0"/>
              </a:rPr>
              <a:t> </a:t>
            </a:r>
            <a:r>
              <a:rPr lang="tr-TR" altLang="tr-TR" sz="1200" dirty="0" err="1" smtClean="0">
                <a:latin typeface="Verdana" pitchFamily="34" charset="0"/>
              </a:rPr>
              <a:t>cookies</a:t>
            </a:r>
            <a:r>
              <a:rPr lang="tr-TR" altLang="tr-TR" sz="1200" dirty="0" smtClean="0">
                <a:latin typeface="Verdana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200" dirty="0" smtClean="0">
                <a:latin typeface="Verdana" pitchFamily="34" charset="0"/>
              </a:rPr>
              <a:t>*</a:t>
            </a:r>
            <a:r>
              <a:rPr lang="tr-TR" altLang="tr-TR" sz="1200" dirty="0" err="1" smtClean="0">
                <a:latin typeface="Verdana" pitchFamily="34" charset="0"/>
              </a:rPr>
              <a:t>Lunch</a:t>
            </a:r>
            <a:r>
              <a:rPr lang="tr-TR" altLang="tr-TR" sz="1200" dirty="0" smtClean="0">
                <a:latin typeface="Verdana" pitchFamily="34" charset="0"/>
              </a:rPr>
              <a:t> </a:t>
            </a:r>
            <a:r>
              <a:rPr lang="tr-TR" altLang="tr-TR" sz="1200" dirty="0" err="1" smtClean="0">
                <a:latin typeface="Verdana" pitchFamily="34" charset="0"/>
              </a:rPr>
              <a:t>with</a:t>
            </a:r>
            <a:r>
              <a:rPr lang="tr-TR" altLang="tr-TR" sz="1200" dirty="0" smtClean="0">
                <a:latin typeface="Verdana" pitchFamily="34" charset="0"/>
              </a:rPr>
              <a:t> 1 </a:t>
            </a:r>
            <a:r>
              <a:rPr lang="tr-TR" altLang="tr-TR" sz="1200" dirty="0" err="1" smtClean="0">
                <a:latin typeface="Verdana" pitchFamily="34" charset="0"/>
              </a:rPr>
              <a:t>soft</a:t>
            </a:r>
            <a:r>
              <a:rPr lang="tr-TR" altLang="tr-TR" sz="1200" dirty="0" smtClean="0">
                <a:latin typeface="Verdana" pitchFamily="34" charset="0"/>
              </a:rPr>
              <a:t> </a:t>
            </a:r>
            <a:r>
              <a:rPr lang="tr-TR" altLang="tr-TR" sz="1200" dirty="0" err="1" smtClean="0">
                <a:latin typeface="Verdana" pitchFamily="34" charset="0"/>
              </a:rPr>
              <a:t>drink</a:t>
            </a:r>
            <a:endParaRPr lang="tr-TR" altLang="tr-TR" sz="1200" dirty="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200" dirty="0" smtClean="0">
                <a:latin typeface="Verdana" pitchFamily="34" charset="0"/>
              </a:rPr>
              <a:t>*</a:t>
            </a:r>
            <a:r>
              <a:rPr lang="tr-TR" altLang="tr-TR" sz="1200" dirty="0" err="1" smtClean="0">
                <a:latin typeface="Verdana" pitchFamily="34" charset="0"/>
              </a:rPr>
              <a:t>Screen</a:t>
            </a:r>
            <a:r>
              <a:rPr lang="tr-TR" altLang="tr-TR" sz="1200" dirty="0" smtClean="0">
                <a:latin typeface="Verdana" pitchFamily="34" charset="0"/>
              </a:rPr>
              <a:t> &amp; </a:t>
            </a:r>
            <a:r>
              <a:rPr lang="tr-TR" altLang="tr-TR" sz="1200" dirty="0" err="1" smtClean="0">
                <a:latin typeface="Verdana" pitchFamily="34" charset="0"/>
              </a:rPr>
              <a:t>wireless</a:t>
            </a:r>
            <a:r>
              <a:rPr lang="tr-TR" altLang="tr-TR" sz="1200" dirty="0" smtClean="0">
                <a:latin typeface="Verdana" pitchFamily="34" charset="0"/>
              </a:rPr>
              <a:t> internet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200" dirty="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200" dirty="0" smtClean="0">
                <a:latin typeface="Verdana" pitchFamily="34" charset="0"/>
              </a:rPr>
              <a:t>Full </a:t>
            </a:r>
            <a:r>
              <a:rPr lang="tr-TR" altLang="tr-TR" sz="1200" dirty="0" err="1" smtClean="0">
                <a:latin typeface="Verdana" pitchFamily="34" charset="0"/>
              </a:rPr>
              <a:t>day</a:t>
            </a:r>
            <a:r>
              <a:rPr lang="tr-TR" altLang="tr-TR" sz="1200" dirty="0" smtClean="0">
                <a:latin typeface="Verdana" pitchFamily="34" charset="0"/>
              </a:rPr>
              <a:t> </a:t>
            </a:r>
            <a:r>
              <a:rPr lang="tr-TR" altLang="tr-TR" sz="1200" dirty="0" err="1">
                <a:latin typeface="Verdana" pitchFamily="34" charset="0"/>
              </a:rPr>
              <a:t>meeting</a:t>
            </a:r>
            <a:r>
              <a:rPr lang="tr-TR" altLang="tr-TR" sz="1200" dirty="0">
                <a:latin typeface="Verdana" pitchFamily="34" charset="0"/>
              </a:rPr>
              <a:t> </a:t>
            </a:r>
            <a:r>
              <a:rPr lang="tr-TR" altLang="tr-TR" sz="1200" dirty="0" err="1">
                <a:latin typeface="Verdana" pitchFamily="34" charset="0"/>
              </a:rPr>
              <a:t>package</a:t>
            </a:r>
            <a:r>
              <a:rPr lang="tr-TR" altLang="tr-TR" sz="1200" dirty="0">
                <a:latin typeface="Verdana" pitchFamily="34" charset="0"/>
              </a:rPr>
              <a:t> : </a:t>
            </a:r>
            <a:r>
              <a:rPr lang="tr-TR" altLang="tr-TR" sz="1200" dirty="0" smtClean="0">
                <a:latin typeface="Verdana" pitchFamily="34" charset="0"/>
              </a:rPr>
              <a:t>35 </a:t>
            </a:r>
            <a:r>
              <a:rPr lang="tr-TR" altLang="tr-TR" sz="1200" dirty="0">
                <a:latin typeface="Verdana" pitchFamily="34" charset="0"/>
              </a:rPr>
              <a:t>€ </a:t>
            </a:r>
            <a:r>
              <a:rPr lang="tr-TR" altLang="tr-TR" sz="1200" dirty="0" err="1">
                <a:latin typeface="Verdana" pitchFamily="34" charset="0"/>
              </a:rPr>
              <a:t>per</a:t>
            </a:r>
            <a:r>
              <a:rPr lang="tr-TR" altLang="tr-TR" sz="1200" dirty="0">
                <a:latin typeface="Verdana" pitchFamily="34" charset="0"/>
              </a:rPr>
              <a:t> </a:t>
            </a:r>
            <a:r>
              <a:rPr lang="tr-TR" altLang="tr-TR" sz="1200" dirty="0" err="1">
                <a:latin typeface="Verdana" pitchFamily="34" charset="0"/>
              </a:rPr>
              <a:t>person</a:t>
            </a:r>
            <a:r>
              <a:rPr lang="tr-TR" altLang="tr-TR" sz="1200" dirty="0">
                <a:latin typeface="Verdana" pitchFamily="34" charset="0"/>
              </a:rPr>
              <a:t> </a:t>
            </a:r>
            <a:r>
              <a:rPr lang="tr-TR" altLang="tr-TR" sz="1200" dirty="0" err="1">
                <a:latin typeface="Verdana" pitchFamily="34" charset="0"/>
              </a:rPr>
              <a:t>including</a:t>
            </a:r>
            <a:endParaRPr lang="tr-TR" altLang="tr-TR" sz="12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200" dirty="0" smtClean="0">
                <a:latin typeface="Verdana" pitchFamily="34" charset="0"/>
              </a:rPr>
              <a:t>*Meeting </a:t>
            </a:r>
            <a:r>
              <a:rPr lang="tr-TR" altLang="tr-TR" sz="1200" dirty="0" err="1">
                <a:latin typeface="Verdana" pitchFamily="34" charset="0"/>
              </a:rPr>
              <a:t>room</a:t>
            </a:r>
            <a:r>
              <a:rPr lang="tr-TR" altLang="tr-TR" sz="1200" dirty="0">
                <a:latin typeface="Verdana" pitchFamily="34" charset="0"/>
              </a:rPr>
              <a:t> </a:t>
            </a:r>
            <a:r>
              <a:rPr lang="tr-TR" altLang="tr-TR" sz="1200" dirty="0" err="1">
                <a:latin typeface="Verdana" pitchFamily="34" charset="0"/>
              </a:rPr>
              <a:t>rental</a:t>
            </a:r>
            <a:r>
              <a:rPr lang="tr-TR" altLang="tr-TR" sz="1200" dirty="0">
                <a:latin typeface="Verdana" pitchFamily="34" charset="0"/>
              </a:rPr>
              <a:t> </a:t>
            </a:r>
            <a:r>
              <a:rPr lang="tr-TR" altLang="tr-TR" sz="1200" dirty="0" err="1">
                <a:latin typeface="Verdana" pitchFamily="34" charset="0"/>
              </a:rPr>
              <a:t>between</a:t>
            </a:r>
            <a:r>
              <a:rPr lang="tr-TR" altLang="tr-TR" sz="1200" dirty="0">
                <a:latin typeface="Verdana" pitchFamily="34" charset="0"/>
              </a:rPr>
              <a:t> 09:00 – </a:t>
            </a:r>
            <a:r>
              <a:rPr lang="tr-TR" altLang="tr-TR" sz="1200" dirty="0" smtClean="0">
                <a:latin typeface="Verdana" pitchFamily="34" charset="0"/>
              </a:rPr>
              <a:t>18:00</a:t>
            </a:r>
            <a:endParaRPr lang="tr-TR" altLang="tr-TR" sz="12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200" dirty="0" smtClean="0">
                <a:latin typeface="Verdana" pitchFamily="34" charset="0"/>
              </a:rPr>
              <a:t>*2 </a:t>
            </a:r>
            <a:r>
              <a:rPr lang="tr-TR" altLang="tr-TR" sz="1200" dirty="0" err="1">
                <a:latin typeface="Verdana" pitchFamily="34" charset="0"/>
              </a:rPr>
              <a:t>coffee</a:t>
            </a:r>
            <a:r>
              <a:rPr lang="tr-TR" altLang="tr-TR" sz="1200" dirty="0">
                <a:latin typeface="Verdana" pitchFamily="34" charset="0"/>
              </a:rPr>
              <a:t> break </a:t>
            </a:r>
            <a:r>
              <a:rPr lang="tr-TR" altLang="tr-TR" sz="1200" dirty="0" err="1">
                <a:latin typeface="Verdana" pitchFamily="34" charset="0"/>
              </a:rPr>
              <a:t>with</a:t>
            </a:r>
            <a:r>
              <a:rPr lang="tr-TR" altLang="tr-TR" sz="1200" dirty="0">
                <a:latin typeface="Verdana" pitchFamily="34" charset="0"/>
              </a:rPr>
              <a:t> </a:t>
            </a:r>
            <a:r>
              <a:rPr lang="tr-TR" altLang="tr-TR" sz="1200" dirty="0" err="1">
                <a:latin typeface="Verdana" pitchFamily="34" charset="0"/>
              </a:rPr>
              <a:t>cookies</a:t>
            </a:r>
            <a:r>
              <a:rPr lang="tr-TR" altLang="tr-TR" sz="1200" dirty="0">
                <a:latin typeface="Verdana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200" dirty="0">
                <a:latin typeface="Verdana" pitchFamily="34" charset="0"/>
              </a:rPr>
              <a:t>*</a:t>
            </a:r>
            <a:r>
              <a:rPr lang="tr-TR" altLang="tr-TR" sz="1200" dirty="0" err="1">
                <a:latin typeface="Verdana" pitchFamily="34" charset="0"/>
              </a:rPr>
              <a:t>Lunch</a:t>
            </a:r>
            <a:r>
              <a:rPr lang="tr-TR" altLang="tr-TR" sz="1200" dirty="0">
                <a:latin typeface="Verdana" pitchFamily="34" charset="0"/>
              </a:rPr>
              <a:t> </a:t>
            </a:r>
            <a:r>
              <a:rPr lang="tr-TR" altLang="tr-TR" sz="1200" dirty="0" err="1">
                <a:latin typeface="Verdana" pitchFamily="34" charset="0"/>
              </a:rPr>
              <a:t>with</a:t>
            </a:r>
            <a:r>
              <a:rPr lang="tr-TR" altLang="tr-TR" sz="1200" dirty="0">
                <a:latin typeface="Verdana" pitchFamily="34" charset="0"/>
              </a:rPr>
              <a:t> 1 </a:t>
            </a:r>
            <a:r>
              <a:rPr lang="tr-TR" altLang="tr-TR" sz="1200" dirty="0" err="1">
                <a:latin typeface="Verdana" pitchFamily="34" charset="0"/>
              </a:rPr>
              <a:t>soft</a:t>
            </a:r>
            <a:r>
              <a:rPr lang="tr-TR" altLang="tr-TR" sz="1200" dirty="0">
                <a:latin typeface="Verdana" pitchFamily="34" charset="0"/>
              </a:rPr>
              <a:t> </a:t>
            </a:r>
            <a:r>
              <a:rPr lang="tr-TR" altLang="tr-TR" sz="1200" dirty="0" err="1">
                <a:latin typeface="Verdana" pitchFamily="34" charset="0"/>
              </a:rPr>
              <a:t>drink</a:t>
            </a:r>
            <a:endParaRPr lang="tr-TR" altLang="tr-TR" sz="12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200" dirty="0">
                <a:latin typeface="Verdana" pitchFamily="34" charset="0"/>
              </a:rPr>
              <a:t>*</a:t>
            </a:r>
            <a:r>
              <a:rPr lang="tr-TR" altLang="tr-TR" sz="1200" dirty="0" err="1">
                <a:latin typeface="Verdana" pitchFamily="34" charset="0"/>
              </a:rPr>
              <a:t>Screen</a:t>
            </a:r>
            <a:r>
              <a:rPr lang="tr-TR" altLang="tr-TR" sz="1200" dirty="0">
                <a:latin typeface="Verdana" pitchFamily="34" charset="0"/>
              </a:rPr>
              <a:t> &amp; </a:t>
            </a:r>
            <a:r>
              <a:rPr lang="tr-TR" altLang="tr-TR" sz="1200" dirty="0" err="1">
                <a:latin typeface="Verdana" pitchFamily="34" charset="0"/>
              </a:rPr>
              <a:t>wireless</a:t>
            </a:r>
            <a:r>
              <a:rPr lang="tr-TR" altLang="tr-TR" sz="1200" dirty="0">
                <a:latin typeface="Verdana" pitchFamily="34" charset="0"/>
              </a:rPr>
              <a:t> internet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200" dirty="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200" dirty="0" smtClean="0">
                <a:latin typeface="Verdana" pitchFamily="34" charset="0"/>
              </a:rPr>
              <a:t>D</a:t>
            </a:r>
            <a:r>
              <a:rPr lang="en-US" altLang="tr-TR" sz="1200" dirty="0" smtClean="0">
                <a:latin typeface="Verdana" pitchFamily="34" charset="0"/>
              </a:rPr>
              <a:t>inner </a:t>
            </a:r>
            <a:r>
              <a:rPr lang="en-US" altLang="tr-TR" sz="1200" dirty="0">
                <a:latin typeface="Verdana" pitchFamily="34" charset="0"/>
              </a:rPr>
              <a:t>in hotel: </a:t>
            </a:r>
            <a:r>
              <a:rPr lang="tr-TR" altLang="tr-TR" sz="1200" dirty="0" err="1" smtClean="0">
                <a:latin typeface="Verdana" pitchFamily="34" charset="0"/>
              </a:rPr>
              <a:t>starting</a:t>
            </a:r>
            <a:r>
              <a:rPr lang="tr-TR" altLang="tr-TR" sz="1200" dirty="0" smtClean="0">
                <a:latin typeface="Verdana" pitchFamily="34" charset="0"/>
              </a:rPr>
              <a:t> </a:t>
            </a:r>
            <a:r>
              <a:rPr lang="tr-TR" altLang="tr-TR" sz="1200" dirty="0" err="1" smtClean="0">
                <a:latin typeface="Verdana" pitchFamily="34" charset="0"/>
              </a:rPr>
              <a:t>from</a:t>
            </a:r>
            <a:r>
              <a:rPr lang="tr-TR" altLang="tr-TR" sz="1200" dirty="0" smtClean="0">
                <a:latin typeface="Verdana" pitchFamily="34" charset="0"/>
              </a:rPr>
              <a:t> 30 </a:t>
            </a:r>
            <a:r>
              <a:rPr lang="en-US" altLang="tr-TR" sz="1200" dirty="0" smtClean="0">
                <a:latin typeface="Verdana" pitchFamily="34" charset="0"/>
              </a:rPr>
              <a:t>€ </a:t>
            </a:r>
            <a:r>
              <a:rPr lang="en-US" altLang="tr-TR" sz="1200" dirty="0">
                <a:latin typeface="Verdana" pitchFamily="34" charset="0"/>
              </a:rPr>
              <a:t>per person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tr-TR" altLang="tr-TR" sz="1200" dirty="0">
                <a:latin typeface="Verdana" pitchFamily="34" charset="0"/>
              </a:rPr>
              <a:t>U</a:t>
            </a:r>
            <a:r>
              <a:rPr lang="en-US" altLang="tr-TR" sz="1200" dirty="0" err="1">
                <a:latin typeface="Verdana" pitchFamily="34" charset="0"/>
              </a:rPr>
              <a:t>nlimited</a:t>
            </a:r>
            <a:r>
              <a:rPr lang="en-US" altLang="tr-TR" sz="1200" dirty="0">
                <a:latin typeface="Verdana" pitchFamily="34" charset="0"/>
              </a:rPr>
              <a:t> local drinks</a:t>
            </a:r>
            <a:r>
              <a:rPr lang="en-US" altLang="tr-TR" sz="1200" dirty="0" smtClean="0">
                <a:latin typeface="Verdana" pitchFamily="34" charset="0"/>
              </a:rPr>
              <a:t>: </a:t>
            </a:r>
            <a:r>
              <a:rPr lang="tr-TR" altLang="tr-TR" sz="1200" dirty="0" smtClean="0">
                <a:latin typeface="Verdana" pitchFamily="34" charset="0"/>
              </a:rPr>
              <a:t>22 </a:t>
            </a:r>
            <a:r>
              <a:rPr lang="en-US" altLang="tr-TR" sz="1200" dirty="0">
                <a:latin typeface="Verdana" pitchFamily="34" charset="0"/>
              </a:rPr>
              <a:t>€ per person (max </a:t>
            </a:r>
            <a:r>
              <a:rPr lang="tr-TR" altLang="tr-TR" sz="1200" dirty="0">
                <a:latin typeface="Verdana" pitchFamily="34" charset="0"/>
              </a:rPr>
              <a:t>2,5</a:t>
            </a:r>
            <a:r>
              <a:rPr lang="en-US" altLang="tr-TR" sz="1200" dirty="0">
                <a:latin typeface="Verdana" pitchFamily="34" charset="0"/>
              </a:rPr>
              <a:t> hours)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200" dirty="0" smtClean="0">
              <a:latin typeface="Verdana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672" y="1427308"/>
            <a:ext cx="5661248" cy="283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207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6512"/>
            <a:ext cx="6858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4016" y="539552"/>
            <a:ext cx="6525344" cy="725334"/>
          </a:xfrm>
        </p:spPr>
        <p:txBody>
          <a:bodyPr>
            <a:normAutofit/>
          </a:bodyPr>
          <a:lstStyle/>
          <a:p>
            <a:r>
              <a:rPr lang="tr-TR" sz="3100" dirty="0" smtClean="0"/>
              <a:t>Elite World </a:t>
            </a:r>
            <a:r>
              <a:rPr lang="tr-TR" sz="3100" dirty="0" err="1" smtClean="0"/>
              <a:t>Prestige</a:t>
            </a:r>
            <a:r>
              <a:rPr lang="tr-TR" sz="3100" dirty="0" smtClean="0"/>
              <a:t> 4*</a:t>
            </a:r>
            <a:endParaRPr lang="tr-TR" sz="1300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209128" y="1115616"/>
            <a:ext cx="6388224" cy="504056"/>
          </a:xfrm>
        </p:spPr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buFontTx/>
              <a:buNone/>
            </a:pPr>
            <a:r>
              <a:rPr lang="tr-TR" altLang="tr-TR" sz="1200" dirty="0">
                <a:hlinkClick r:id="rId3"/>
              </a:rPr>
              <a:t>http://</a:t>
            </a:r>
            <a:r>
              <a:rPr lang="tr-TR" altLang="tr-TR" sz="1200" dirty="0" smtClean="0">
                <a:hlinkClick r:id="rId3"/>
              </a:rPr>
              <a:t>www.eliteworldprestige.com.tr/default-en.html</a:t>
            </a:r>
            <a:r>
              <a:rPr lang="tr-TR" altLang="tr-TR" sz="1200" dirty="0" smtClean="0"/>
              <a:t> </a:t>
            </a:r>
          </a:p>
        </p:txBody>
      </p:sp>
      <p:sp>
        <p:nvSpPr>
          <p:cNvPr id="11" name="Başlık 1"/>
          <p:cNvSpPr txBox="1">
            <a:spLocks/>
          </p:cNvSpPr>
          <p:nvPr/>
        </p:nvSpPr>
        <p:spPr>
          <a:xfrm>
            <a:off x="144016" y="-108520"/>
            <a:ext cx="6525344" cy="725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3100" dirty="0" err="1" smtClean="0">
                <a:solidFill>
                  <a:schemeClr val="bg1"/>
                </a:solidFill>
              </a:rPr>
              <a:t>Accommodation</a:t>
            </a:r>
            <a:endParaRPr lang="tr-TR" sz="1300" dirty="0">
              <a:solidFill>
                <a:schemeClr val="bg1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60648" y="4664333"/>
            <a:ext cx="6548156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200" dirty="0" err="1" smtClean="0">
                <a:latin typeface="Verdana" pitchFamily="34" charset="0"/>
              </a:rPr>
              <a:t>Single</a:t>
            </a:r>
            <a:r>
              <a:rPr lang="tr-TR" altLang="tr-TR" sz="1200" dirty="0" smtClean="0">
                <a:latin typeface="Verdana" pitchFamily="34" charset="0"/>
              </a:rPr>
              <a:t> </a:t>
            </a:r>
            <a:r>
              <a:rPr lang="en-US" altLang="tr-TR" sz="1200" dirty="0" smtClean="0">
                <a:latin typeface="Verdana" pitchFamily="34" charset="0"/>
              </a:rPr>
              <a:t>room </a:t>
            </a:r>
            <a:r>
              <a:rPr lang="tr-TR" altLang="tr-TR" sz="1200" dirty="0" smtClean="0">
                <a:latin typeface="Verdana" pitchFamily="34" charset="0"/>
              </a:rPr>
              <a:t>		</a:t>
            </a:r>
            <a:r>
              <a:rPr lang="en-US" altLang="tr-TR" sz="1200" dirty="0" smtClean="0">
                <a:latin typeface="Verdana" pitchFamily="34" charset="0"/>
              </a:rPr>
              <a:t>: </a:t>
            </a:r>
            <a:r>
              <a:rPr lang="tr-TR" altLang="tr-TR" sz="1200" dirty="0" smtClean="0">
                <a:latin typeface="Verdana" pitchFamily="34" charset="0"/>
              </a:rPr>
              <a:t>8</a:t>
            </a:r>
            <a:r>
              <a:rPr lang="sl-SI" altLang="tr-TR" sz="1200" dirty="0" smtClean="0">
                <a:latin typeface="Verdana" pitchFamily="34" charset="0"/>
              </a:rPr>
              <a:t>5</a:t>
            </a:r>
            <a:r>
              <a:rPr lang="tr-TR" altLang="tr-TR" sz="1200" dirty="0" smtClean="0">
                <a:latin typeface="Verdana" pitchFamily="34" charset="0"/>
              </a:rPr>
              <a:t> </a:t>
            </a:r>
            <a:r>
              <a:rPr lang="en-US" altLang="tr-TR" sz="1200" dirty="0" smtClean="0">
                <a:latin typeface="Verdana" pitchFamily="34" charset="0"/>
              </a:rPr>
              <a:t>€ </a:t>
            </a:r>
            <a:r>
              <a:rPr lang="en-US" altLang="tr-TR" sz="1200" dirty="0">
                <a:latin typeface="Verdana" pitchFamily="34" charset="0"/>
              </a:rPr>
              <a:t>including buffet breakfast</a:t>
            </a:r>
            <a:endParaRPr lang="tr-TR" altLang="tr-TR" sz="1200" dirty="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200" dirty="0" err="1" smtClean="0">
                <a:latin typeface="Verdana" pitchFamily="34" charset="0"/>
              </a:rPr>
              <a:t>Portarage</a:t>
            </a:r>
            <a:r>
              <a:rPr lang="tr-TR" altLang="tr-TR" sz="1200" dirty="0" smtClean="0">
                <a:latin typeface="Verdana" pitchFamily="34" charset="0"/>
              </a:rPr>
              <a:t>			:   5 € </a:t>
            </a:r>
            <a:r>
              <a:rPr lang="tr-TR" altLang="tr-TR" sz="1200" dirty="0" err="1" smtClean="0">
                <a:latin typeface="Verdana" pitchFamily="34" charset="0"/>
              </a:rPr>
              <a:t>per</a:t>
            </a:r>
            <a:r>
              <a:rPr lang="tr-TR" altLang="tr-TR" sz="1200" dirty="0" smtClean="0">
                <a:latin typeface="Verdana" pitchFamily="34" charset="0"/>
              </a:rPr>
              <a:t> </a:t>
            </a:r>
            <a:r>
              <a:rPr lang="tr-TR" altLang="tr-TR" sz="1200" dirty="0" err="1" smtClean="0">
                <a:latin typeface="Verdana" pitchFamily="34" charset="0"/>
              </a:rPr>
              <a:t>person</a:t>
            </a:r>
            <a:r>
              <a:rPr lang="tr-TR" altLang="tr-TR" sz="1200" dirty="0" smtClean="0">
                <a:latin typeface="Verdana" pitchFamily="34" charset="0"/>
              </a:rPr>
              <a:t> (in &amp; </a:t>
            </a:r>
            <a:r>
              <a:rPr lang="tr-TR" altLang="tr-TR" sz="1200" dirty="0" err="1" smtClean="0">
                <a:latin typeface="Verdana" pitchFamily="34" charset="0"/>
              </a:rPr>
              <a:t>out</a:t>
            </a:r>
            <a:r>
              <a:rPr lang="tr-TR" altLang="tr-TR" sz="1200" dirty="0" smtClean="0">
                <a:latin typeface="Verdana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200" dirty="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200" dirty="0" err="1" smtClean="0">
                <a:latin typeface="Verdana" pitchFamily="34" charset="0"/>
              </a:rPr>
              <a:t>Half</a:t>
            </a:r>
            <a:r>
              <a:rPr lang="tr-TR" altLang="tr-TR" sz="1200" dirty="0" smtClean="0">
                <a:latin typeface="Verdana" pitchFamily="34" charset="0"/>
              </a:rPr>
              <a:t> </a:t>
            </a:r>
            <a:r>
              <a:rPr lang="tr-TR" altLang="tr-TR" sz="1200" dirty="0" err="1" smtClean="0">
                <a:latin typeface="Verdana" pitchFamily="34" charset="0"/>
              </a:rPr>
              <a:t>day</a:t>
            </a:r>
            <a:r>
              <a:rPr lang="tr-TR" altLang="tr-TR" sz="1200" dirty="0" smtClean="0">
                <a:latin typeface="Verdana" pitchFamily="34" charset="0"/>
              </a:rPr>
              <a:t> </a:t>
            </a:r>
            <a:r>
              <a:rPr lang="tr-TR" altLang="tr-TR" sz="1200" dirty="0" err="1" smtClean="0">
                <a:latin typeface="Verdana" pitchFamily="34" charset="0"/>
              </a:rPr>
              <a:t>meeting</a:t>
            </a:r>
            <a:r>
              <a:rPr lang="tr-TR" altLang="tr-TR" sz="1200" dirty="0" smtClean="0">
                <a:latin typeface="Verdana" pitchFamily="34" charset="0"/>
              </a:rPr>
              <a:t> </a:t>
            </a:r>
            <a:r>
              <a:rPr lang="tr-TR" altLang="tr-TR" sz="1200" dirty="0" err="1" smtClean="0">
                <a:latin typeface="Verdana" pitchFamily="34" charset="0"/>
              </a:rPr>
              <a:t>package</a:t>
            </a:r>
            <a:r>
              <a:rPr lang="tr-TR" altLang="tr-TR" sz="1200" dirty="0" smtClean="0">
                <a:latin typeface="Verdana" pitchFamily="34" charset="0"/>
              </a:rPr>
              <a:t> : 30 € </a:t>
            </a:r>
            <a:r>
              <a:rPr lang="tr-TR" altLang="tr-TR" sz="1200" dirty="0" err="1" smtClean="0">
                <a:latin typeface="Verdana" pitchFamily="34" charset="0"/>
              </a:rPr>
              <a:t>per</a:t>
            </a:r>
            <a:r>
              <a:rPr lang="tr-TR" altLang="tr-TR" sz="1200" dirty="0" smtClean="0">
                <a:latin typeface="Verdana" pitchFamily="34" charset="0"/>
              </a:rPr>
              <a:t> </a:t>
            </a:r>
            <a:r>
              <a:rPr lang="tr-TR" altLang="tr-TR" sz="1200" dirty="0" err="1" smtClean="0">
                <a:latin typeface="Verdana" pitchFamily="34" charset="0"/>
              </a:rPr>
              <a:t>person</a:t>
            </a:r>
            <a:r>
              <a:rPr lang="tr-TR" altLang="tr-TR" sz="1200" dirty="0" smtClean="0">
                <a:latin typeface="Verdana" pitchFamily="34" charset="0"/>
              </a:rPr>
              <a:t> </a:t>
            </a:r>
            <a:r>
              <a:rPr lang="tr-TR" altLang="tr-TR" sz="1200" dirty="0" err="1" smtClean="0">
                <a:latin typeface="Verdana" pitchFamily="34" charset="0"/>
              </a:rPr>
              <a:t>including</a:t>
            </a:r>
            <a:endParaRPr lang="tr-TR" altLang="tr-TR" sz="1200" dirty="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200" dirty="0" smtClean="0">
                <a:latin typeface="Verdana" pitchFamily="34" charset="0"/>
              </a:rPr>
              <a:t>*Meeting </a:t>
            </a:r>
            <a:r>
              <a:rPr lang="tr-TR" altLang="tr-TR" sz="1200" dirty="0" err="1" smtClean="0">
                <a:latin typeface="Verdana" pitchFamily="34" charset="0"/>
              </a:rPr>
              <a:t>room</a:t>
            </a:r>
            <a:r>
              <a:rPr lang="tr-TR" altLang="tr-TR" sz="1200" dirty="0" smtClean="0">
                <a:latin typeface="Verdana" pitchFamily="34" charset="0"/>
              </a:rPr>
              <a:t> </a:t>
            </a:r>
            <a:r>
              <a:rPr lang="tr-TR" altLang="tr-TR" sz="1200" dirty="0" err="1" smtClean="0">
                <a:latin typeface="Verdana" pitchFamily="34" charset="0"/>
              </a:rPr>
              <a:t>rental</a:t>
            </a:r>
            <a:r>
              <a:rPr lang="tr-TR" altLang="tr-TR" sz="1200" dirty="0" smtClean="0">
                <a:latin typeface="Verdana" pitchFamily="34" charset="0"/>
              </a:rPr>
              <a:t> </a:t>
            </a:r>
            <a:r>
              <a:rPr lang="tr-TR" altLang="tr-TR" sz="1200" dirty="0" err="1" smtClean="0">
                <a:latin typeface="Verdana" pitchFamily="34" charset="0"/>
              </a:rPr>
              <a:t>between</a:t>
            </a:r>
            <a:r>
              <a:rPr lang="tr-TR" altLang="tr-TR" sz="1200" dirty="0" smtClean="0">
                <a:latin typeface="Verdana" pitchFamily="34" charset="0"/>
              </a:rPr>
              <a:t> 09:00 – 13:00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200" dirty="0" smtClean="0">
                <a:latin typeface="Verdana" pitchFamily="34" charset="0"/>
              </a:rPr>
              <a:t>*1 </a:t>
            </a:r>
            <a:r>
              <a:rPr lang="tr-TR" altLang="tr-TR" sz="1200" dirty="0" err="1" smtClean="0">
                <a:latin typeface="Verdana" pitchFamily="34" charset="0"/>
              </a:rPr>
              <a:t>coffee</a:t>
            </a:r>
            <a:r>
              <a:rPr lang="tr-TR" altLang="tr-TR" sz="1200" dirty="0" smtClean="0">
                <a:latin typeface="Verdana" pitchFamily="34" charset="0"/>
              </a:rPr>
              <a:t> break </a:t>
            </a:r>
            <a:r>
              <a:rPr lang="tr-TR" altLang="tr-TR" sz="1200" dirty="0" err="1" smtClean="0">
                <a:latin typeface="Verdana" pitchFamily="34" charset="0"/>
              </a:rPr>
              <a:t>with</a:t>
            </a:r>
            <a:r>
              <a:rPr lang="tr-TR" altLang="tr-TR" sz="1200" dirty="0" smtClean="0">
                <a:latin typeface="Verdana" pitchFamily="34" charset="0"/>
              </a:rPr>
              <a:t> </a:t>
            </a:r>
            <a:r>
              <a:rPr lang="tr-TR" altLang="tr-TR" sz="1200" dirty="0" err="1" smtClean="0">
                <a:latin typeface="Verdana" pitchFamily="34" charset="0"/>
              </a:rPr>
              <a:t>cookies</a:t>
            </a:r>
            <a:r>
              <a:rPr lang="tr-TR" altLang="tr-TR" sz="1200" dirty="0" smtClean="0">
                <a:latin typeface="Verdana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200" dirty="0" smtClean="0">
                <a:latin typeface="Verdana" pitchFamily="34" charset="0"/>
              </a:rPr>
              <a:t>*</a:t>
            </a:r>
            <a:r>
              <a:rPr lang="tr-TR" altLang="tr-TR" sz="1200" dirty="0" err="1" smtClean="0">
                <a:latin typeface="Verdana" pitchFamily="34" charset="0"/>
              </a:rPr>
              <a:t>Lunch</a:t>
            </a:r>
            <a:r>
              <a:rPr lang="tr-TR" altLang="tr-TR" sz="1200" dirty="0" smtClean="0">
                <a:latin typeface="Verdana" pitchFamily="34" charset="0"/>
              </a:rPr>
              <a:t> </a:t>
            </a:r>
            <a:r>
              <a:rPr lang="tr-TR" altLang="tr-TR" sz="1200" dirty="0" err="1" smtClean="0">
                <a:latin typeface="Verdana" pitchFamily="34" charset="0"/>
              </a:rPr>
              <a:t>with</a:t>
            </a:r>
            <a:r>
              <a:rPr lang="tr-TR" altLang="tr-TR" sz="1200" dirty="0" smtClean="0">
                <a:latin typeface="Verdana" pitchFamily="34" charset="0"/>
              </a:rPr>
              <a:t> 1 </a:t>
            </a:r>
            <a:r>
              <a:rPr lang="tr-TR" altLang="tr-TR" sz="1200" dirty="0" err="1" smtClean="0">
                <a:latin typeface="Verdana" pitchFamily="34" charset="0"/>
              </a:rPr>
              <a:t>soft</a:t>
            </a:r>
            <a:r>
              <a:rPr lang="tr-TR" altLang="tr-TR" sz="1200" dirty="0" smtClean="0">
                <a:latin typeface="Verdana" pitchFamily="34" charset="0"/>
              </a:rPr>
              <a:t> </a:t>
            </a:r>
            <a:r>
              <a:rPr lang="tr-TR" altLang="tr-TR" sz="1200" dirty="0" err="1" smtClean="0">
                <a:latin typeface="Verdana" pitchFamily="34" charset="0"/>
              </a:rPr>
              <a:t>drink</a:t>
            </a:r>
            <a:endParaRPr lang="tr-TR" altLang="tr-TR" sz="1200" dirty="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200" dirty="0" smtClean="0">
                <a:latin typeface="Verdana" pitchFamily="34" charset="0"/>
              </a:rPr>
              <a:t>*</a:t>
            </a:r>
            <a:r>
              <a:rPr lang="tr-TR" altLang="tr-TR" sz="1200" dirty="0" err="1" smtClean="0">
                <a:latin typeface="Verdana" pitchFamily="34" charset="0"/>
              </a:rPr>
              <a:t>Screen</a:t>
            </a:r>
            <a:r>
              <a:rPr lang="tr-TR" altLang="tr-TR" sz="1200" dirty="0" smtClean="0">
                <a:latin typeface="Verdana" pitchFamily="34" charset="0"/>
              </a:rPr>
              <a:t> &amp; </a:t>
            </a:r>
            <a:r>
              <a:rPr lang="tr-TR" altLang="tr-TR" sz="1200" dirty="0" err="1" smtClean="0">
                <a:latin typeface="Verdana" pitchFamily="34" charset="0"/>
              </a:rPr>
              <a:t>wireless</a:t>
            </a:r>
            <a:r>
              <a:rPr lang="tr-TR" altLang="tr-TR" sz="1200" dirty="0" smtClean="0">
                <a:latin typeface="Verdana" pitchFamily="34" charset="0"/>
              </a:rPr>
              <a:t> internet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200" dirty="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200" dirty="0" smtClean="0">
                <a:latin typeface="Verdana" pitchFamily="34" charset="0"/>
              </a:rPr>
              <a:t>Full </a:t>
            </a:r>
            <a:r>
              <a:rPr lang="tr-TR" altLang="tr-TR" sz="1200" dirty="0" err="1" smtClean="0">
                <a:latin typeface="Verdana" pitchFamily="34" charset="0"/>
              </a:rPr>
              <a:t>day</a:t>
            </a:r>
            <a:r>
              <a:rPr lang="tr-TR" altLang="tr-TR" sz="1200" dirty="0" smtClean="0">
                <a:latin typeface="Verdana" pitchFamily="34" charset="0"/>
              </a:rPr>
              <a:t> </a:t>
            </a:r>
            <a:r>
              <a:rPr lang="tr-TR" altLang="tr-TR" sz="1200" dirty="0" err="1">
                <a:latin typeface="Verdana" pitchFamily="34" charset="0"/>
              </a:rPr>
              <a:t>meeting</a:t>
            </a:r>
            <a:r>
              <a:rPr lang="tr-TR" altLang="tr-TR" sz="1200" dirty="0">
                <a:latin typeface="Verdana" pitchFamily="34" charset="0"/>
              </a:rPr>
              <a:t> </a:t>
            </a:r>
            <a:r>
              <a:rPr lang="tr-TR" altLang="tr-TR" sz="1200" dirty="0" err="1">
                <a:latin typeface="Verdana" pitchFamily="34" charset="0"/>
              </a:rPr>
              <a:t>package</a:t>
            </a:r>
            <a:r>
              <a:rPr lang="tr-TR" altLang="tr-TR" sz="1200" dirty="0">
                <a:latin typeface="Verdana" pitchFamily="34" charset="0"/>
              </a:rPr>
              <a:t> : </a:t>
            </a:r>
            <a:r>
              <a:rPr lang="tr-TR" altLang="tr-TR" sz="1200" dirty="0" smtClean="0">
                <a:latin typeface="Verdana" pitchFamily="34" charset="0"/>
              </a:rPr>
              <a:t>35 € </a:t>
            </a:r>
            <a:r>
              <a:rPr lang="tr-TR" altLang="tr-TR" sz="1200" dirty="0" err="1">
                <a:latin typeface="Verdana" pitchFamily="34" charset="0"/>
              </a:rPr>
              <a:t>per</a:t>
            </a:r>
            <a:r>
              <a:rPr lang="tr-TR" altLang="tr-TR" sz="1200" dirty="0">
                <a:latin typeface="Verdana" pitchFamily="34" charset="0"/>
              </a:rPr>
              <a:t> </a:t>
            </a:r>
            <a:r>
              <a:rPr lang="tr-TR" altLang="tr-TR" sz="1200" dirty="0" err="1">
                <a:latin typeface="Verdana" pitchFamily="34" charset="0"/>
              </a:rPr>
              <a:t>person</a:t>
            </a:r>
            <a:r>
              <a:rPr lang="tr-TR" altLang="tr-TR" sz="1200" dirty="0">
                <a:latin typeface="Verdana" pitchFamily="34" charset="0"/>
              </a:rPr>
              <a:t> </a:t>
            </a:r>
            <a:r>
              <a:rPr lang="tr-TR" altLang="tr-TR" sz="1200" dirty="0" err="1">
                <a:latin typeface="Verdana" pitchFamily="34" charset="0"/>
              </a:rPr>
              <a:t>including</a:t>
            </a:r>
            <a:endParaRPr lang="tr-TR" altLang="tr-TR" sz="12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200" dirty="0" smtClean="0">
                <a:latin typeface="Verdana" pitchFamily="34" charset="0"/>
              </a:rPr>
              <a:t>*Meeting </a:t>
            </a:r>
            <a:r>
              <a:rPr lang="tr-TR" altLang="tr-TR" sz="1200" dirty="0" err="1">
                <a:latin typeface="Verdana" pitchFamily="34" charset="0"/>
              </a:rPr>
              <a:t>room</a:t>
            </a:r>
            <a:r>
              <a:rPr lang="tr-TR" altLang="tr-TR" sz="1200" dirty="0">
                <a:latin typeface="Verdana" pitchFamily="34" charset="0"/>
              </a:rPr>
              <a:t> </a:t>
            </a:r>
            <a:r>
              <a:rPr lang="tr-TR" altLang="tr-TR" sz="1200" dirty="0" err="1">
                <a:latin typeface="Verdana" pitchFamily="34" charset="0"/>
              </a:rPr>
              <a:t>rental</a:t>
            </a:r>
            <a:r>
              <a:rPr lang="tr-TR" altLang="tr-TR" sz="1200" dirty="0">
                <a:latin typeface="Verdana" pitchFamily="34" charset="0"/>
              </a:rPr>
              <a:t> </a:t>
            </a:r>
            <a:r>
              <a:rPr lang="tr-TR" altLang="tr-TR" sz="1200" dirty="0" err="1">
                <a:latin typeface="Verdana" pitchFamily="34" charset="0"/>
              </a:rPr>
              <a:t>between</a:t>
            </a:r>
            <a:r>
              <a:rPr lang="tr-TR" altLang="tr-TR" sz="1200" dirty="0">
                <a:latin typeface="Verdana" pitchFamily="34" charset="0"/>
              </a:rPr>
              <a:t> 09:00 – </a:t>
            </a:r>
            <a:r>
              <a:rPr lang="tr-TR" altLang="tr-TR" sz="1200" dirty="0" smtClean="0">
                <a:latin typeface="Verdana" pitchFamily="34" charset="0"/>
              </a:rPr>
              <a:t>18:00</a:t>
            </a:r>
            <a:endParaRPr lang="tr-TR" altLang="tr-TR" sz="12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200" dirty="0" smtClean="0">
                <a:latin typeface="Verdana" pitchFamily="34" charset="0"/>
              </a:rPr>
              <a:t>*2 </a:t>
            </a:r>
            <a:r>
              <a:rPr lang="tr-TR" altLang="tr-TR" sz="1200" dirty="0" err="1">
                <a:latin typeface="Verdana" pitchFamily="34" charset="0"/>
              </a:rPr>
              <a:t>coffee</a:t>
            </a:r>
            <a:r>
              <a:rPr lang="tr-TR" altLang="tr-TR" sz="1200" dirty="0">
                <a:latin typeface="Verdana" pitchFamily="34" charset="0"/>
              </a:rPr>
              <a:t> break </a:t>
            </a:r>
            <a:r>
              <a:rPr lang="tr-TR" altLang="tr-TR" sz="1200" dirty="0" err="1">
                <a:latin typeface="Verdana" pitchFamily="34" charset="0"/>
              </a:rPr>
              <a:t>with</a:t>
            </a:r>
            <a:r>
              <a:rPr lang="tr-TR" altLang="tr-TR" sz="1200" dirty="0">
                <a:latin typeface="Verdana" pitchFamily="34" charset="0"/>
              </a:rPr>
              <a:t> </a:t>
            </a:r>
            <a:r>
              <a:rPr lang="tr-TR" altLang="tr-TR" sz="1200" dirty="0" err="1">
                <a:latin typeface="Verdana" pitchFamily="34" charset="0"/>
              </a:rPr>
              <a:t>cookies</a:t>
            </a:r>
            <a:r>
              <a:rPr lang="tr-TR" altLang="tr-TR" sz="1200" dirty="0">
                <a:latin typeface="Verdana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200" dirty="0">
                <a:latin typeface="Verdana" pitchFamily="34" charset="0"/>
              </a:rPr>
              <a:t>*</a:t>
            </a:r>
            <a:r>
              <a:rPr lang="tr-TR" altLang="tr-TR" sz="1200" dirty="0" err="1">
                <a:latin typeface="Verdana" pitchFamily="34" charset="0"/>
              </a:rPr>
              <a:t>Lunch</a:t>
            </a:r>
            <a:r>
              <a:rPr lang="tr-TR" altLang="tr-TR" sz="1200" dirty="0">
                <a:latin typeface="Verdana" pitchFamily="34" charset="0"/>
              </a:rPr>
              <a:t> </a:t>
            </a:r>
            <a:r>
              <a:rPr lang="tr-TR" altLang="tr-TR" sz="1200" dirty="0" err="1">
                <a:latin typeface="Verdana" pitchFamily="34" charset="0"/>
              </a:rPr>
              <a:t>with</a:t>
            </a:r>
            <a:r>
              <a:rPr lang="tr-TR" altLang="tr-TR" sz="1200" dirty="0">
                <a:latin typeface="Verdana" pitchFamily="34" charset="0"/>
              </a:rPr>
              <a:t> 1 </a:t>
            </a:r>
            <a:r>
              <a:rPr lang="tr-TR" altLang="tr-TR" sz="1200" dirty="0" err="1">
                <a:latin typeface="Verdana" pitchFamily="34" charset="0"/>
              </a:rPr>
              <a:t>soft</a:t>
            </a:r>
            <a:r>
              <a:rPr lang="tr-TR" altLang="tr-TR" sz="1200" dirty="0">
                <a:latin typeface="Verdana" pitchFamily="34" charset="0"/>
              </a:rPr>
              <a:t> </a:t>
            </a:r>
            <a:r>
              <a:rPr lang="tr-TR" altLang="tr-TR" sz="1200" dirty="0" err="1">
                <a:latin typeface="Verdana" pitchFamily="34" charset="0"/>
              </a:rPr>
              <a:t>drink</a:t>
            </a:r>
            <a:endParaRPr lang="tr-TR" altLang="tr-TR" sz="12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200" dirty="0">
                <a:latin typeface="Verdana" pitchFamily="34" charset="0"/>
              </a:rPr>
              <a:t>*</a:t>
            </a:r>
            <a:r>
              <a:rPr lang="tr-TR" altLang="tr-TR" sz="1200" dirty="0" err="1">
                <a:latin typeface="Verdana" pitchFamily="34" charset="0"/>
              </a:rPr>
              <a:t>Screen</a:t>
            </a:r>
            <a:r>
              <a:rPr lang="tr-TR" altLang="tr-TR" sz="1200" dirty="0">
                <a:latin typeface="Verdana" pitchFamily="34" charset="0"/>
              </a:rPr>
              <a:t> &amp; </a:t>
            </a:r>
            <a:r>
              <a:rPr lang="tr-TR" altLang="tr-TR" sz="1200" dirty="0" err="1">
                <a:latin typeface="Verdana" pitchFamily="34" charset="0"/>
              </a:rPr>
              <a:t>wireless</a:t>
            </a:r>
            <a:r>
              <a:rPr lang="tr-TR" altLang="tr-TR" sz="1200" dirty="0">
                <a:latin typeface="Verdana" pitchFamily="34" charset="0"/>
              </a:rPr>
              <a:t> internet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200" dirty="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200" dirty="0" smtClean="0">
                <a:latin typeface="Verdana" pitchFamily="34" charset="0"/>
              </a:rPr>
              <a:t>D</a:t>
            </a:r>
            <a:r>
              <a:rPr lang="en-US" altLang="tr-TR" sz="1200" dirty="0" smtClean="0">
                <a:latin typeface="Verdana" pitchFamily="34" charset="0"/>
              </a:rPr>
              <a:t>inner </a:t>
            </a:r>
            <a:r>
              <a:rPr lang="en-US" altLang="tr-TR" sz="1200" dirty="0">
                <a:latin typeface="Verdana" pitchFamily="34" charset="0"/>
              </a:rPr>
              <a:t>in hotel: </a:t>
            </a:r>
            <a:r>
              <a:rPr lang="tr-TR" altLang="tr-TR" sz="1200" dirty="0" err="1" smtClean="0">
                <a:latin typeface="Verdana" pitchFamily="34" charset="0"/>
              </a:rPr>
              <a:t>starting</a:t>
            </a:r>
            <a:r>
              <a:rPr lang="tr-TR" altLang="tr-TR" sz="1200" dirty="0" smtClean="0">
                <a:latin typeface="Verdana" pitchFamily="34" charset="0"/>
              </a:rPr>
              <a:t> </a:t>
            </a:r>
            <a:r>
              <a:rPr lang="tr-TR" altLang="tr-TR" sz="1200" dirty="0" err="1" smtClean="0">
                <a:latin typeface="Verdana" pitchFamily="34" charset="0"/>
              </a:rPr>
              <a:t>from</a:t>
            </a:r>
            <a:r>
              <a:rPr lang="tr-TR" altLang="tr-TR" sz="1200" dirty="0" smtClean="0">
                <a:latin typeface="Verdana" pitchFamily="34" charset="0"/>
              </a:rPr>
              <a:t> 25 </a:t>
            </a:r>
            <a:r>
              <a:rPr lang="en-US" altLang="tr-TR" sz="1200" dirty="0" smtClean="0">
                <a:latin typeface="Verdana" pitchFamily="34" charset="0"/>
              </a:rPr>
              <a:t>€ </a:t>
            </a:r>
            <a:r>
              <a:rPr lang="en-US" altLang="tr-TR" sz="1200" dirty="0">
                <a:latin typeface="Verdana" pitchFamily="34" charset="0"/>
              </a:rPr>
              <a:t>per person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tr-TR" altLang="tr-TR" sz="1200" dirty="0" smtClean="0">
                <a:latin typeface="Verdana" pitchFamily="34" charset="0"/>
              </a:rPr>
              <a:t>U</a:t>
            </a:r>
            <a:r>
              <a:rPr lang="en-US" altLang="tr-TR" sz="1200" dirty="0" err="1">
                <a:latin typeface="Verdana" pitchFamily="34" charset="0"/>
              </a:rPr>
              <a:t>nlimited</a:t>
            </a:r>
            <a:r>
              <a:rPr lang="en-US" altLang="tr-TR" sz="1200" dirty="0">
                <a:latin typeface="Verdana" pitchFamily="34" charset="0"/>
              </a:rPr>
              <a:t> local drinks: </a:t>
            </a:r>
            <a:r>
              <a:rPr lang="tr-TR" altLang="tr-TR" sz="1200" dirty="0" smtClean="0">
                <a:latin typeface="Verdana" pitchFamily="34" charset="0"/>
              </a:rPr>
              <a:t>18 </a:t>
            </a:r>
            <a:r>
              <a:rPr lang="en-US" altLang="tr-TR" sz="1200" dirty="0">
                <a:latin typeface="Verdana" pitchFamily="34" charset="0"/>
              </a:rPr>
              <a:t>€ per </a:t>
            </a:r>
            <a:r>
              <a:rPr lang="en-US" altLang="tr-TR" sz="1200" dirty="0" smtClean="0">
                <a:latin typeface="Verdana" pitchFamily="34" charset="0"/>
              </a:rPr>
              <a:t>person</a:t>
            </a:r>
            <a:endParaRPr lang="en-US" altLang="tr-TR" sz="1200" dirty="0">
              <a:latin typeface="Verdana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130" y="1547664"/>
            <a:ext cx="5613115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873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6512"/>
            <a:ext cx="6858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4016" y="539552"/>
            <a:ext cx="6525344" cy="725334"/>
          </a:xfrm>
        </p:spPr>
        <p:txBody>
          <a:bodyPr>
            <a:normAutofit/>
          </a:bodyPr>
          <a:lstStyle/>
          <a:p>
            <a:r>
              <a:rPr lang="tr-TR" sz="3100" dirty="0" smtClean="0"/>
              <a:t>Point Hotel Taksim 5*</a:t>
            </a:r>
            <a:endParaRPr lang="tr-TR" sz="1300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209128" y="899592"/>
            <a:ext cx="6388224" cy="504056"/>
          </a:xfrm>
        </p:spPr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buFontTx/>
              <a:buNone/>
            </a:pPr>
            <a:endParaRPr lang="tr-TR" altLang="tr-TR" sz="1200" dirty="0" smtClean="0"/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tr-TR" altLang="tr-TR" sz="1200" dirty="0">
                <a:hlinkClick r:id="rId3"/>
              </a:rPr>
              <a:t>http://</a:t>
            </a:r>
            <a:r>
              <a:rPr lang="tr-TR" altLang="tr-TR" sz="1200" dirty="0" smtClean="0">
                <a:hlinkClick r:id="rId3"/>
              </a:rPr>
              <a:t>www.pointhotel.com/point-hotel-taksim-home-page.aspx</a:t>
            </a:r>
            <a:r>
              <a:rPr lang="tr-TR" altLang="tr-TR" sz="1200" dirty="0" smtClean="0"/>
              <a:t> </a:t>
            </a:r>
          </a:p>
        </p:txBody>
      </p:sp>
      <p:sp>
        <p:nvSpPr>
          <p:cNvPr id="11" name="Başlık 1"/>
          <p:cNvSpPr txBox="1">
            <a:spLocks/>
          </p:cNvSpPr>
          <p:nvPr/>
        </p:nvSpPr>
        <p:spPr>
          <a:xfrm>
            <a:off x="144016" y="-108520"/>
            <a:ext cx="6525344" cy="725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3100" dirty="0" err="1" smtClean="0">
                <a:solidFill>
                  <a:schemeClr val="bg1"/>
                </a:solidFill>
              </a:rPr>
              <a:t>Accommodation</a:t>
            </a:r>
            <a:endParaRPr lang="tr-TR" sz="13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74" b="10467"/>
          <a:stretch/>
        </p:blipFill>
        <p:spPr bwMode="auto">
          <a:xfrm>
            <a:off x="1167049" y="1331640"/>
            <a:ext cx="4566207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92696" y="4756666"/>
            <a:ext cx="5976664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200" dirty="0" err="1">
                <a:latin typeface="Verdana" pitchFamily="34" charset="0"/>
              </a:rPr>
              <a:t>Single</a:t>
            </a:r>
            <a:r>
              <a:rPr lang="tr-TR" altLang="tr-TR" sz="1200" dirty="0">
                <a:latin typeface="Verdana" pitchFamily="34" charset="0"/>
              </a:rPr>
              <a:t> </a:t>
            </a:r>
            <a:r>
              <a:rPr lang="tr-TR" altLang="tr-TR" sz="1200" dirty="0" smtClean="0">
                <a:latin typeface="Verdana" pitchFamily="34" charset="0"/>
              </a:rPr>
              <a:t>standart </a:t>
            </a:r>
            <a:r>
              <a:rPr lang="en-US" altLang="tr-TR" sz="1200" dirty="0" smtClean="0">
                <a:latin typeface="Verdana" pitchFamily="34" charset="0"/>
              </a:rPr>
              <a:t>room </a:t>
            </a:r>
            <a:r>
              <a:rPr lang="tr-TR" altLang="tr-TR" sz="1200" dirty="0" smtClean="0">
                <a:latin typeface="Verdana" pitchFamily="34" charset="0"/>
              </a:rPr>
              <a:t>		</a:t>
            </a:r>
            <a:r>
              <a:rPr lang="en-US" altLang="tr-TR" sz="1200" dirty="0" smtClean="0">
                <a:latin typeface="Verdana" pitchFamily="34" charset="0"/>
              </a:rPr>
              <a:t>: </a:t>
            </a:r>
            <a:r>
              <a:rPr lang="tr-TR" altLang="tr-TR" sz="1200" dirty="0" smtClean="0">
                <a:latin typeface="Verdana" pitchFamily="34" charset="0"/>
              </a:rPr>
              <a:t>8</a:t>
            </a:r>
            <a:r>
              <a:rPr lang="sl-SI" altLang="tr-TR" sz="1200" dirty="0" smtClean="0">
                <a:latin typeface="Verdana" pitchFamily="34" charset="0"/>
              </a:rPr>
              <a:t>5</a:t>
            </a:r>
            <a:r>
              <a:rPr lang="tr-TR" altLang="tr-TR" sz="1200" dirty="0" smtClean="0">
                <a:latin typeface="Verdana" pitchFamily="34" charset="0"/>
              </a:rPr>
              <a:t> </a:t>
            </a:r>
            <a:r>
              <a:rPr lang="en-US" altLang="tr-TR" sz="1200" dirty="0" smtClean="0">
                <a:latin typeface="Verdana" pitchFamily="34" charset="0"/>
              </a:rPr>
              <a:t>€ </a:t>
            </a:r>
            <a:r>
              <a:rPr lang="en-US" altLang="tr-TR" sz="1200" dirty="0">
                <a:latin typeface="Verdana" pitchFamily="34" charset="0"/>
              </a:rPr>
              <a:t>including buffet breakfast</a:t>
            </a:r>
            <a:endParaRPr lang="tr-TR" altLang="tr-TR" sz="1200" dirty="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200" dirty="0" err="1" smtClean="0">
                <a:latin typeface="Verdana" pitchFamily="34" charset="0"/>
              </a:rPr>
              <a:t>Portarage</a:t>
            </a:r>
            <a:r>
              <a:rPr lang="tr-TR" altLang="tr-TR" sz="1200" dirty="0" smtClean="0">
                <a:latin typeface="Verdana" pitchFamily="34" charset="0"/>
              </a:rPr>
              <a:t>			:   5 € </a:t>
            </a:r>
            <a:r>
              <a:rPr lang="tr-TR" altLang="tr-TR" sz="1200" dirty="0" err="1" smtClean="0">
                <a:latin typeface="Verdana" pitchFamily="34" charset="0"/>
              </a:rPr>
              <a:t>per</a:t>
            </a:r>
            <a:r>
              <a:rPr lang="tr-TR" altLang="tr-TR" sz="1200" dirty="0" smtClean="0">
                <a:latin typeface="Verdana" pitchFamily="34" charset="0"/>
              </a:rPr>
              <a:t> </a:t>
            </a:r>
            <a:r>
              <a:rPr lang="tr-TR" altLang="tr-TR" sz="1200" dirty="0" err="1" smtClean="0">
                <a:latin typeface="Verdana" pitchFamily="34" charset="0"/>
              </a:rPr>
              <a:t>person</a:t>
            </a:r>
            <a:r>
              <a:rPr lang="tr-TR" altLang="tr-TR" sz="1200" dirty="0" smtClean="0">
                <a:latin typeface="Verdana" pitchFamily="34" charset="0"/>
              </a:rPr>
              <a:t> (in &amp; </a:t>
            </a:r>
            <a:r>
              <a:rPr lang="tr-TR" altLang="tr-TR" sz="1200" dirty="0" err="1" smtClean="0">
                <a:latin typeface="Verdana" pitchFamily="34" charset="0"/>
              </a:rPr>
              <a:t>out</a:t>
            </a:r>
            <a:r>
              <a:rPr lang="tr-TR" altLang="tr-TR" sz="1200" dirty="0" smtClean="0">
                <a:latin typeface="Verdana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200" dirty="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200" dirty="0" err="1" smtClean="0">
                <a:latin typeface="Verdana" pitchFamily="34" charset="0"/>
              </a:rPr>
              <a:t>Half</a:t>
            </a:r>
            <a:r>
              <a:rPr lang="tr-TR" altLang="tr-TR" sz="1200" dirty="0" smtClean="0">
                <a:latin typeface="Verdana" pitchFamily="34" charset="0"/>
              </a:rPr>
              <a:t> </a:t>
            </a:r>
            <a:r>
              <a:rPr lang="tr-TR" altLang="tr-TR" sz="1200" dirty="0" err="1" smtClean="0">
                <a:latin typeface="Verdana" pitchFamily="34" charset="0"/>
              </a:rPr>
              <a:t>day</a:t>
            </a:r>
            <a:r>
              <a:rPr lang="tr-TR" altLang="tr-TR" sz="1200" dirty="0" smtClean="0">
                <a:latin typeface="Verdana" pitchFamily="34" charset="0"/>
              </a:rPr>
              <a:t> </a:t>
            </a:r>
            <a:r>
              <a:rPr lang="tr-TR" altLang="tr-TR" sz="1200" dirty="0" err="1" smtClean="0">
                <a:latin typeface="Verdana" pitchFamily="34" charset="0"/>
              </a:rPr>
              <a:t>meeting</a:t>
            </a:r>
            <a:r>
              <a:rPr lang="tr-TR" altLang="tr-TR" sz="1200" dirty="0" smtClean="0">
                <a:latin typeface="Verdana" pitchFamily="34" charset="0"/>
              </a:rPr>
              <a:t> </a:t>
            </a:r>
            <a:r>
              <a:rPr lang="tr-TR" altLang="tr-TR" sz="1200" dirty="0" err="1" smtClean="0">
                <a:latin typeface="Verdana" pitchFamily="34" charset="0"/>
              </a:rPr>
              <a:t>package</a:t>
            </a:r>
            <a:r>
              <a:rPr lang="tr-TR" altLang="tr-TR" sz="1200" dirty="0" smtClean="0">
                <a:latin typeface="Verdana" pitchFamily="34" charset="0"/>
              </a:rPr>
              <a:t> : 40 € </a:t>
            </a:r>
            <a:r>
              <a:rPr lang="tr-TR" altLang="tr-TR" sz="1200" dirty="0" err="1" smtClean="0">
                <a:latin typeface="Verdana" pitchFamily="34" charset="0"/>
              </a:rPr>
              <a:t>per</a:t>
            </a:r>
            <a:r>
              <a:rPr lang="tr-TR" altLang="tr-TR" sz="1200" dirty="0" smtClean="0">
                <a:latin typeface="Verdana" pitchFamily="34" charset="0"/>
              </a:rPr>
              <a:t> </a:t>
            </a:r>
            <a:r>
              <a:rPr lang="tr-TR" altLang="tr-TR" sz="1200" dirty="0" err="1" smtClean="0">
                <a:latin typeface="Verdana" pitchFamily="34" charset="0"/>
              </a:rPr>
              <a:t>person</a:t>
            </a:r>
            <a:r>
              <a:rPr lang="tr-TR" altLang="tr-TR" sz="1200" dirty="0" smtClean="0">
                <a:latin typeface="Verdana" pitchFamily="34" charset="0"/>
              </a:rPr>
              <a:t> </a:t>
            </a:r>
            <a:r>
              <a:rPr lang="tr-TR" altLang="tr-TR" sz="1200" dirty="0" err="1" smtClean="0">
                <a:latin typeface="Verdana" pitchFamily="34" charset="0"/>
              </a:rPr>
              <a:t>including</a:t>
            </a:r>
            <a:endParaRPr lang="tr-TR" altLang="tr-TR" sz="1200" dirty="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200" dirty="0" smtClean="0">
                <a:latin typeface="Verdana" pitchFamily="34" charset="0"/>
              </a:rPr>
              <a:t>*Meeting </a:t>
            </a:r>
            <a:r>
              <a:rPr lang="tr-TR" altLang="tr-TR" sz="1200" dirty="0" err="1" smtClean="0">
                <a:latin typeface="Verdana" pitchFamily="34" charset="0"/>
              </a:rPr>
              <a:t>room</a:t>
            </a:r>
            <a:r>
              <a:rPr lang="tr-TR" altLang="tr-TR" sz="1200" dirty="0" smtClean="0">
                <a:latin typeface="Verdana" pitchFamily="34" charset="0"/>
              </a:rPr>
              <a:t> </a:t>
            </a:r>
            <a:r>
              <a:rPr lang="tr-TR" altLang="tr-TR" sz="1200" dirty="0" err="1" smtClean="0">
                <a:latin typeface="Verdana" pitchFamily="34" charset="0"/>
              </a:rPr>
              <a:t>rental</a:t>
            </a:r>
            <a:r>
              <a:rPr lang="tr-TR" altLang="tr-TR" sz="1200" dirty="0" smtClean="0">
                <a:latin typeface="Verdana" pitchFamily="34" charset="0"/>
              </a:rPr>
              <a:t> </a:t>
            </a:r>
            <a:r>
              <a:rPr lang="tr-TR" altLang="tr-TR" sz="1200" dirty="0" err="1" smtClean="0">
                <a:latin typeface="Verdana" pitchFamily="34" charset="0"/>
              </a:rPr>
              <a:t>between</a:t>
            </a:r>
            <a:r>
              <a:rPr lang="tr-TR" altLang="tr-TR" sz="1200" dirty="0" smtClean="0">
                <a:latin typeface="Verdana" pitchFamily="34" charset="0"/>
              </a:rPr>
              <a:t> 09:00 – 13:00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200" dirty="0" smtClean="0">
                <a:latin typeface="Verdana" pitchFamily="34" charset="0"/>
              </a:rPr>
              <a:t>*1 </a:t>
            </a:r>
            <a:r>
              <a:rPr lang="tr-TR" altLang="tr-TR" sz="1200" dirty="0" err="1" smtClean="0">
                <a:latin typeface="Verdana" pitchFamily="34" charset="0"/>
              </a:rPr>
              <a:t>coffee</a:t>
            </a:r>
            <a:r>
              <a:rPr lang="tr-TR" altLang="tr-TR" sz="1200" dirty="0" smtClean="0">
                <a:latin typeface="Verdana" pitchFamily="34" charset="0"/>
              </a:rPr>
              <a:t> break </a:t>
            </a:r>
            <a:r>
              <a:rPr lang="tr-TR" altLang="tr-TR" sz="1200" dirty="0" err="1" smtClean="0">
                <a:latin typeface="Verdana" pitchFamily="34" charset="0"/>
              </a:rPr>
              <a:t>with</a:t>
            </a:r>
            <a:r>
              <a:rPr lang="tr-TR" altLang="tr-TR" sz="1200" dirty="0" smtClean="0">
                <a:latin typeface="Verdana" pitchFamily="34" charset="0"/>
              </a:rPr>
              <a:t> </a:t>
            </a:r>
            <a:r>
              <a:rPr lang="tr-TR" altLang="tr-TR" sz="1200" dirty="0" err="1" smtClean="0">
                <a:latin typeface="Verdana" pitchFamily="34" charset="0"/>
              </a:rPr>
              <a:t>cookies</a:t>
            </a:r>
            <a:r>
              <a:rPr lang="tr-TR" altLang="tr-TR" sz="1200" dirty="0" smtClean="0">
                <a:latin typeface="Verdana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200" dirty="0" smtClean="0">
                <a:latin typeface="Verdana" pitchFamily="34" charset="0"/>
              </a:rPr>
              <a:t>*</a:t>
            </a:r>
            <a:r>
              <a:rPr lang="tr-TR" altLang="tr-TR" sz="1200" dirty="0" err="1" smtClean="0">
                <a:latin typeface="Verdana" pitchFamily="34" charset="0"/>
              </a:rPr>
              <a:t>Lunch</a:t>
            </a:r>
            <a:r>
              <a:rPr lang="tr-TR" altLang="tr-TR" sz="1200" dirty="0" smtClean="0">
                <a:latin typeface="Verdana" pitchFamily="34" charset="0"/>
              </a:rPr>
              <a:t> </a:t>
            </a:r>
            <a:r>
              <a:rPr lang="tr-TR" altLang="tr-TR" sz="1200" dirty="0" err="1" smtClean="0">
                <a:latin typeface="Verdana" pitchFamily="34" charset="0"/>
              </a:rPr>
              <a:t>with</a:t>
            </a:r>
            <a:r>
              <a:rPr lang="tr-TR" altLang="tr-TR" sz="1200" dirty="0" smtClean="0">
                <a:latin typeface="Verdana" pitchFamily="34" charset="0"/>
              </a:rPr>
              <a:t> 1 </a:t>
            </a:r>
            <a:r>
              <a:rPr lang="tr-TR" altLang="tr-TR" sz="1200" dirty="0" err="1" smtClean="0">
                <a:latin typeface="Verdana" pitchFamily="34" charset="0"/>
              </a:rPr>
              <a:t>soft</a:t>
            </a:r>
            <a:r>
              <a:rPr lang="tr-TR" altLang="tr-TR" sz="1200" dirty="0" smtClean="0">
                <a:latin typeface="Verdana" pitchFamily="34" charset="0"/>
              </a:rPr>
              <a:t> </a:t>
            </a:r>
            <a:r>
              <a:rPr lang="tr-TR" altLang="tr-TR" sz="1200" dirty="0" err="1" smtClean="0">
                <a:latin typeface="Verdana" pitchFamily="34" charset="0"/>
              </a:rPr>
              <a:t>drink</a:t>
            </a:r>
            <a:endParaRPr lang="tr-TR" altLang="tr-TR" sz="1200" dirty="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200" dirty="0" smtClean="0">
                <a:latin typeface="Verdana" pitchFamily="34" charset="0"/>
              </a:rPr>
              <a:t>*</a:t>
            </a:r>
            <a:r>
              <a:rPr lang="tr-TR" altLang="tr-TR" sz="1200" dirty="0" err="1" smtClean="0">
                <a:latin typeface="Verdana" pitchFamily="34" charset="0"/>
              </a:rPr>
              <a:t>Screen</a:t>
            </a:r>
            <a:r>
              <a:rPr lang="tr-TR" altLang="tr-TR" sz="1200" dirty="0" smtClean="0">
                <a:latin typeface="Verdana" pitchFamily="34" charset="0"/>
              </a:rPr>
              <a:t> &amp; </a:t>
            </a:r>
            <a:r>
              <a:rPr lang="tr-TR" altLang="tr-TR" sz="1200" dirty="0" err="1" smtClean="0">
                <a:latin typeface="Verdana" pitchFamily="34" charset="0"/>
              </a:rPr>
              <a:t>wireless</a:t>
            </a:r>
            <a:r>
              <a:rPr lang="tr-TR" altLang="tr-TR" sz="1200" dirty="0" smtClean="0">
                <a:latin typeface="Verdana" pitchFamily="34" charset="0"/>
              </a:rPr>
              <a:t> internet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200" dirty="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200" dirty="0" smtClean="0">
                <a:latin typeface="Verdana" pitchFamily="34" charset="0"/>
              </a:rPr>
              <a:t>Full </a:t>
            </a:r>
            <a:r>
              <a:rPr lang="tr-TR" altLang="tr-TR" sz="1200" dirty="0" err="1" smtClean="0">
                <a:latin typeface="Verdana" pitchFamily="34" charset="0"/>
              </a:rPr>
              <a:t>day</a:t>
            </a:r>
            <a:r>
              <a:rPr lang="tr-TR" altLang="tr-TR" sz="1200" dirty="0" smtClean="0">
                <a:latin typeface="Verdana" pitchFamily="34" charset="0"/>
              </a:rPr>
              <a:t> </a:t>
            </a:r>
            <a:r>
              <a:rPr lang="tr-TR" altLang="tr-TR" sz="1200" dirty="0" err="1">
                <a:latin typeface="Verdana" pitchFamily="34" charset="0"/>
              </a:rPr>
              <a:t>meeting</a:t>
            </a:r>
            <a:r>
              <a:rPr lang="tr-TR" altLang="tr-TR" sz="1200" dirty="0">
                <a:latin typeface="Verdana" pitchFamily="34" charset="0"/>
              </a:rPr>
              <a:t> </a:t>
            </a:r>
            <a:r>
              <a:rPr lang="tr-TR" altLang="tr-TR" sz="1200" dirty="0" err="1">
                <a:latin typeface="Verdana" pitchFamily="34" charset="0"/>
              </a:rPr>
              <a:t>package</a:t>
            </a:r>
            <a:r>
              <a:rPr lang="tr-TR" altLang="tr-TR" sz="1200" dirty="0">
                <a:latin typeface="Verdana" pitchFamily="34" charset="0"/>
              </a:rPr>
              <a:t> : </a:t>
            </a:r>
            <a:r>
              <a:rPr lang="tr-TR" altLang="tr-TR" sz="1200" dirty="0" smtClean="0">
                <a:latin typeface="Verdana" pitchFamily="34" charset="0"/>
              </a:rPr>
              <a:t>48 € </a:t>
            </a:r>
            <a:r>
              <a:rPr lang="tr-TR" altLang="tr-TR" sz="1200" dirty="0" err="1">
                <a:latin typeface="Verdana" pitchFamily="34" charset="0"/>
              </a:rPr>
              <a:t>per</a:t>
            </a:r>
            <a:r>
              <a:rPr lang="tr-TR" altLang="tr-TR" sz="1200" dirty="0">
                <a:latin typeface="Verdana" pitchFamily="34" charset="0"/>
              </a:rPr>
              <a:t> </a:t>
            </a:r>
            <a:r>
              <a:rPr lang="tr-TR" altLang="tr-TR" sz="1200" dirty="0" err="1">
                <a:latin typeface="Verdana" pitchFamily="34" charset="0"/>
              </a:rPr>
              <a:t>person</a:t>
            </a:r>
            <a:r>
              <a:rPr lang="tr-TR" altLang="tr-TR" sz="1200" dirty="0">
                <a:latin typeface="Verdana" pitchFamily="34" charset="0"/>
              </a:rPr>
              <a:t> </a:t>
            </a:r>
            <a:r>
              <a:rPr lang="tr-TR" altLang="tr-TR" sz="1200" dirty="0" err="1">
                <a:latin typeface="Verdana" pitchFamily="34" charset="0"/>
              </a:rPr>
              <a:t>including</a:t>
            </a:r>
            <a:endParaRPr lang="tr-TR" altLang="tr-TR" sz="12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200" dirty="0">
                <a:latin typeface="Verdana" pitchFamily="34" charset="0"/>
              </a:rPr>
              <a:t>*</a:t>
            </a:r>
            <a:r>
              <a:rPr lang="tr-TR" altLang="tr-TR" sz="1200" dirty="0" smtClean="0">
                <a:latin typeface="Verdana" pitchFamily="34" charset="0"/>
              </a:rPr>
              <a:t>Meeting </a:t>
            </a:r>
            <a:r>
              <a:rPr lang="tr-TR" altLang="tr-TR" sz="1200" dirty="0" err="1">
                <a:latin typeface="Verdana" pitchFamily="34" charset="0"/>
              </a:rPr>
              <a:t>room</a:t>
            </a:r>
            <a:r>
              <a:rPr lang="tr-TR" altLang="tr-TR" sz="1200" dirty="0">
                <a:latin typeface="Verdana" pitchFamily="34" charset="0"/>
              </a:rPr>
              <a:t> </a:t>
            </a:r>
            <a:r>
              <a:rPr lang="tr-TR" altLang="tr-TR" sz="1200" dirty="0" err="1">
                <a:latin typeface="Verdana" pitchFamily="34" charset="0"/>
              </a:rPr>
              <a:t>rental</a:t>
            </a:r>
            <a:r>
              <a:rPr lang="tr-TR" altLang="tr-TR" sz="1200" dirty="0">
                <a:latin typeface="Verdana" pitchFamily="34" charset="0"/>
              </a:rPr>
              <a:t> </a:t>
            </a:r>
            <a:r>
              <a:rPr lang="tr-TR" altLang="tr-TR" sz="1200" dirty="0" err="1">
                <a:latin typeface="Verdana" pitchFamily="34" charset="0"/>
              </a:rPr>
              <a:t>between</a:t>
            </a:r>
            <a:r>
              <a:rPr lang="tr-TR" altLang="tr-TR" sz="1200" dirty="0">
                <a:latin typeface="Verdana" pitchFamily="34" charset="0"/>
              </a:rPr>
              <a:t> 09:00 – </a:t>
            </a:r>
            <a:r>
              <a:rPr lang="tr-TR" altLang="tr-TR" sz="1200" dirty="0" smtClean="0">
                <a:latin typeface="Verdana" pitchFamily="34" charset="0"/>
              </a:rPr>
              <a:t>18:00</a:t>
            </a:r>
            <a:endParaRPr lang="tr-TR" altLang="tr-TR" sz="12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200" dirty="0" smtClean="0">
                <a:latin typeface="Verdana" pitchFamily="34" charset="0"/>
              </a:rPr>
              <a:t>*2 </a:t>
            </a:r>
            <a:r>
              <a:rPr lang="tr-TR" altLang="tr-TR" sz="1200" dirty="0" err="1">
                <a:latin typeface="Verdana" pitchFamily="34" charset="0"/>
              </a:rPr>
              <a:t>coffee</a:t>
            </a:r>
            <a:r>
              <a:rPr lang="tr-TR" altLang="tr-TR" sz="1200" dirty="0">
                <a:latin typeface="Verdana" pitchFamily="34" charset="0"/>
              </a:rPr>
              <a:t> break </a:t>
            </a:r>
            <a:r>
              <a:rPr lang="tr-TR" altLang="tr-TR" sz="1200" dirty="0" err="1">
                <a:latin typeface="Verdana" pitchFamily="34" charset="0"/>
              </a:rPr>
              <a:t>with</a:t>
            </a:r>
            <a:r>
              <a:rPr lang="tr-TR" altLang="tr-TR" sz="1200" dirty="0">
                <a:latin typeface="Verdana" pitchFamily="34" charset="0"/>
              </a:rPr>
              <a:t> </a:t>
            </a:r>
            <a:r>
              <a:rPr lang="tr-TR" altLang="tr-TR" sz="1200" dirty="0" err="1">
                <a:latin typeface="Verdana" pitchFamily="34" charset="0"/>
              </a:rPr>
              <a:t>cookies</a:t>
            </a:r>
            <a:r>
              <a:rPr lang="tr-TR" altLang="tr-TR" sz="1200" dirty="0">
                <a:latin typeface="Verdana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200" dirty="0">
                <a:latin typeface="Verdana" pitchFamily="34" charset="0"/>
              </a:rPr>
              <a:t>*</a:t>
            </a:r>
            <a:r>
              <a:rPr lang="tr-TR" altLang="tr-TR" sz="1200" dirty="0" err="1">
                <a:latin typeface="Verdana" pitchFamily="34" charset="0"/>
              </a:rPr>
              <a:t>Lunch</a:t>
            </a:r>
            <a:r>
              <a:rPr lang="tr-TR" altLang="tr-TR" sz="1200" dirty="0">
                <a:latin typeface="Verdana" pitchFamily="34" charset="0"/>
              </a:rPr>
              <a:t> </a:t>
            </a:r>
            <a:r>
              <a:rPr lang="tr-TR" altLang="tr-TR" sz="1200" dirty="0" err="1">
                <a:latin typeface="Verdana" pitchFamily="34" charset="0"/>
              </a:rPr>
              <a:t>with</a:t>
            </a:r>
            <a:r>
              <a:rPr lang="tr-TR" altLang="tr-TR" sz="1200" dirty="0">
                <a:latin typeface="Verdana" pitchFamily="34" charset="0"/>
              </a:rPr>
              <a:t> 1 </a:t>
            </a:r>
            <a:r>
              <a:rPr lang="tr-TR" altLang="tr-TR" sz="1200" dirty="0" err="1">
                <a:latin typeface="Verdana" pitchFamily="34" charset="0"/>
              </a:rPr>
              <a:t>soft</a:t>
            </a:r>
            <a:r>
              <a:rPr lang="tr-TR" altLang="tr-TR" sz="1200" dirty="0">
                <a:latin typeface="Verdana" pitchFamily="34" charset="0"/>
              </a:rPr>
              <a:t> </a:t>
            </a:r>
            <a:r>
              <a:rPr lang="tr-TR" altLang="tr-TR" sz="1200" dirty="0" err="1">
                <a:latin typeface="Verdana" pitchFamily="34" charset="0"/>
              </a:rPr>
              <a:t>drink</a:t>
            </a:r>
            <a:endParaRPr lang="tr-TR" altLang="tr-TR" sz="12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200" dirty="0">
                <a:latin typeface="Verdana" pitchFamily="34" charset="0"/>
              </a:rPr>
              <a:t>*</a:t>
            </a:r>
            <a:r>
              <a:rPr lang="tr-TR" altLang="tr-TR" sz="1200" dirty="0" err="1">
                <a:latin typeface="Verdana" pitchFamily="34" charset="0"/>
              </a:rPr>
              <a:t>Screen</a:t>
            </a:r>
            <a:r>
              <a:rPr lang="tr-TR" altLang="tr-TR" sz="1200" dirty="0">
                <a:latin typeface="Verdana" pitchFamily="34" charset="0"/>
              </a:rPr>
              <a:t> &amp; </a:t>
            </a:r>
            <a:r>
              <a:rPr lang="tr-TR" altLang="tr-TR" sz="1200" dirty="0" err="1">
                <a:latin typeface="Verdana" pitchFamily="34" charset="0"/>
              </a:rPr>
              <a:t>wireless</a:t>
            </a:r>
            <a:r>
              <a:rPr lang="tr-TR" altLang="tr-TR" sz="1200" dirty="0">
                <a:latin typeface="Verdana" pitchFamily="34" charset="0"/>
              </a:rPr>
              <a:t> internet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200" dirty="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200" dirty="0" smtClean="0">
                <a:latin typeface="Verdana" pitchFamily="34" charset="0"/>
              </a:rPr>
              <a:t>D</a:t>
            </a:r>
            <a:r>
              <a:rPr lang="en-US" altLang="tr-TR" sz="1200" dirty="0" smtClean="0">
                <a:latin typeface="Verdana" pitchFamily="34" charset="0"/>
              </a:rPr>
              <a:t>inner </a:t>
            </a:r>
            <a:r>
              <a:rPr lang="en-US" altLang="tr-TR" sz="1200" dirty="0">
                <a:latin typeface="Verdana" pitchFamily="34" charset="0"/>
              </a:rPr>
              <a:t>in hotel: </a:t>
            </a:r>
            <a:r>
              <a:rPr lang="tr-TR" altLang="tr-TR" sz="1200" dirty="0" smtClean="0">
                <a:latin typeface="Verdana" pitchFamily="34" charset="0"/>
              </a:rPr>
              <a:t>40 </a:t>
            </a:r>
            <a:r>
              <a:rPr lang="en-US" altLang="tr-TR" sz="1200" dirty="0" smtClean="0">
                <a:latin typeface="Verdana" pitchFamily="34" charset="0"/>
              </a:rPr>
              <a:t>€ </a:t>
            </a:r>
            <a:r>
              <a:rPr lang="en-US" altLang="tr-TR" sz="1200" dirty="0">
                <a:latin typeface="Verdana" pitchFamily="34" charset="0"/>
              </a:rPr>
              <a:t>per person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tr-TR" altLang="tr-TR" sz="1200" dirty="0" smtClean="0">
                <a:latin typeface="Verdana" pitchFamily="34" charset="0"/>
              </a:rPr>
              <a:t>U</a:t>
            </a:r>
            <a:r>
              <a:rPr lang="en-US" altLang="tr-TR" sz="1200" dirty="0" err="1">
                <a:latin typeface="Verdana" pitchFamily="34" charset="0"/>
              </a:rPr>
              <a:t>nlimited</a:t>
            </a:r>
            <a:r>
              <a:rPr lang="en-US" altLang="tr-TR" sz="1200" dirty="0">
                <a:latin typeface="Verdana" pitchFamily="34" charset="0"/>
              </a:rPr>
              <a:t> local drinks: </a:t>
            </a:r>
            <a:r>
              <a:rPr lang="tr-TR" altLang="tr-TR" sz="1200" dirty="0" smtClean="0">
                <a:latin typeface="Verdana" pitchFamily="34" charset="0"/>
              </a:rPr>
              <a:t>28 </a:t>
            </a:r>
            <a:r>
              <a:rPr lang="en-US" altLang="tr-TR" sz="1200" dirty="0" smtClean="0">
                <a:latin typeface="Verdana" pitchFamily="34" charset="0"/>
              </a:rPr>
              <a:t>€ </a:t>
            </a:r>
            <a:r>
              <a:rPr lang="en-US" altLang="tr-TR" sz="1200" dirty="0">
                <a:latin typeface="Verdana" pitchFamily="34" charset="0"/>
              </a:rPr>
              <a:t>per </a:t>
            </a:r>
            <a:r>
              <a:rPr lang="en-US" altLang="tr-TR" sz="1200" dirty="0" smtClean="0">
                <a:latin typeface="Verdana" pitchFamily="34" charset="0"/>
              </a:rPr>
              <a:t>person</a:t>
            </a:r>
            <a:endParaRPr lang="tr-TR" altLang="tr-TR" sz="1200" dirty="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tr-TR" altLang="tr-TR" sz="1200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095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6512"/>
            <a:ext cx="6858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4016" y="539552"/>
            <a:ext cx="6525344" cy="725334"/>
          </a:xfrm>
        </p:spPr>
        <p:txBody>
          <a:bodyPr>
            <a:normAutofit/>
          </a:bodyPr>
          <a:lstStyle/>
          <a:p>
            <a:r>
              <a:rPr lang="tr-TR" sz="3100" dirty="0" err="1" smtClean="0"/>
              <a:t>Lares</a:t>
            </a:r>
            <a:r>
              <a:rPr lang="tr-TR" sz="3100" dirty="0" smtClean="0"/>
              <a:t> Park Hotel Taksim 4* sup</a:t>
            </a:r>
            <a:endParaRPr lang="tr-TR" sz="1300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209128" y="899592"/>
            <a:ext cx="6388224" cy="504056"/>
          </a:xfrm>
        </p:spPr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buFontTx/>
              <a:buNone/>
            </a:pPr>
            <a:endParaRPr lang="tr-TR" altLang="tr-TR" sz="1200" dirty="0" smtClean="0"/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tr-TR" altLang="tr-TR" sz="1200" dirty="0">
                <a:hlinkClick r:id="rId3"/>
              </a:rPr>
              <a:t>http://</a:t>
            </a:r>
            <a:r>
              <a:rPr lang="tr-TR" altLang="tr-TR" sz="1200" dirty="0" smtClean="0">
                <a:hlinkClick r:id="rId3"/>
              </a:rPr>
              <a:t>www.laresparkhotel.com/default-en.html</a:t>
            </a:r>
            <a:r>
              <a:rPr lang="tr-TR" altLang="tr-TR" sz="1200" dirty="0" smtClean="0"/>
              <a:t> </a:t>
            </a:r>
          </a:p>
        </p:txBody>
      </p:sp>
      <p:sp>
        <p:nvSpPr>
          <p:cNvPr id="11" name="Başlık 1"/>
          <p:cNvSpPr txBox="1">
            <a:spLocks/>
          </p:cNvSpPr>
          <p:nvPr/>
        </p:nvSpPr>
        <p:spPr>
          <a:xfrm>
            <a:off x="144016" y="-108520"/>
            <a:ext cx="6525344" cy="725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3100" dirty="0" err="1" smtClean="0">
                <a:solidFill>
                  <a:schemeClr val="bg1"/>
                </a:solidFill>
              </a:rPr>
              <a:t>Accommodation</a:t>
            </a:r>
            <a:endParaRPr lang="tr-TR" sz="1300" dirty="0">
              <a:solidFill>
                <a:schemeClr val="bg1"/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92696" y="4756666"/>
            <a:ext cx="5976664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200" dirty="0" err="1">
                <a:latin typeface="Verdana" pitchFamily="34" charset="0"/>
              </a:rPr>
              <a:t>Single</a:t>
            </a:r>
            <a:r>
              <a:rPr lang="tr-TR" altLang="tr-TR" sz="1200" dirty="0">
                <a:latin typeface="Verdana" pitchFamily="34" charset="0"/>
              </a:rPr>
              <a:t> </a:t>
            </a:r>
            <a:r>
              <a:rPr lang="tr-TR" altLang="tr-TR" sz="1200" dirty="0" smtClean="0">
                <a:latin typeface="Verdana" pitchFamily="34" charset="0"/>
              </a:rPr>
              <a:t>standart </a:t>
            </a:r>
            <a:r>
              <a:rPr lang="en-US" altLang="tr-TR" sz="1200" dirty="0" smtClean="0">
                <a:latin typeface="Verdana" pitchFamily="34" charset="0"/>
              </a:rPr>
              <a:t>room </a:t>
            </a:r>
            <a:r>
              <a:rPr lang="tr-TR" altLang="tr-TR" sz="1200" dirty="0" smtClean="0">
                <a:latin typeface="Verdana" pitchFamily="34" charset="0"/>
              </a:rPr>
              <a:t>		</a:t>
            </a:r>
            <a:r>
              <a:rPr lang="en-US" altLang="tr-TR" sz="1200" dirty="0" smtClean="0">
                <a:latin typeface="Verdana" pitchFamily="34" charset="0"/>
              </a:rPr>
              <a:t>: </a:t>
            </a:r>
            <a:r>
              <a:rPr lang="sl-SI" altLang="tr-TR" sz="1200" dirty="0" smtClean="0">
                <a:latin typeface="Verdana" pitchFamily="34" charset="0"/>
              </a:rPr>
              <a:t>90</a:t>
            </a:r>
            <a:r>
              <a:rPr lang="tr-TR" altLang="tr-TR" sz="1200" dirty="0" smtClean="0">
                <a:latin typeface="Verdana" pitchFamily="34" charset="0"/>
              </a:rPr>
              <a:t> </a:t>
            </a:r>
            <a:r>
              <a:rPr lang="en-US" altLang="tr-TR" sz="1200" dirty="0" smtClean="0">
                <a:latin typeface="Verdana" pitchFamily="34" charset="0"/>
              </a:rPr>
              <a:t>€ </a:t>
            </a:r>
            <a:r>
              <a:rPr lang="en-US" altLang="tr-TR" sz="1200" dirty="0">
                <a:latin typeface="Verdana" pitchFamily="34" charset="0"/>
              </a:rPr>
              <a:t>including buffet breakfast</a:t>
            </a:r>
            <a:endParaRPr lang="tr-TR" altLang="tr-TR" sz="1200" dirty="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200" dirty="0" err="1">
                <a:latin typeface="Verdana" pitchFamily="34" charset="0"/>
              </a:rPr>
              <a:t>Portarage</a:t>
            </a:r>
            <a:r>
              <a:rPr lang="tr-TR" altLang="tr-TR" sz="1200" dirty="0">
                <a:latin typeface="Verdana" pitchFamily="34" charset="0"/>
              </a:rPr>
              <a:t>			:  </a:t>
            </a:r>
            <a:r>
              <a:rPr lang="tr-TR" altLang="tr-TR" sz="1200" dirty="0" smtClean="0">
                <a:latin typeface="Verdana" pitchFamily="34" charset="0"/>
              </a:rPr>
              <a:t> </a:t>
            </a:r>
            <a:r>
              <a:rPr lang="tr-TR" altLang="tr-TR" sz="1200" dirty="0">
                <a:latin typeface="Verdana" pitchFamily="34" charset="0"/>
              </a:rPr>
              <a:t>5 € </a:t>
            </a:r>
            <a:r>
              <a:rPr lang="tr-TR" altLang="tr-TR" sz="1200" dirty="0" err="1">
                <a:latin typeface="Verdana" pitchFamily="34" charset="0"/>
              </a:rPr>
              <a:t>per</a:t>
            </a:r>
            <a:r>
              <a:rPr lang="tr-TR" altLang="tr-TR" sz="1200" dirty="0">
                <a:latin typeface="Verdana" pitchFamily="34" charset="0"/>
              </a:rPr>
              <a:t> </a:t>
            </a:r>
            <a:r>
              <a:rPr lang="tr-TR" altLang="tr-TR" sz="1200" dirty="0" err="1">
                <a:latin typeface="Verdana" pitchFamily="34" charset="0"/>
              </a:rPr>
              <a:t>person</a:t>
            </a:r>
            <a:r>
              <a:rPr lang="tr-TR" altLang="tr-TR" sz="1200" dirty="0">
                <a:latin typeface="Verdana" pitchFamily="34" charset="0"/>
              </a:rPr>
              <a:t> (in &amp; </a:t>
            </a:r>
            <a:r>
              <a:rPr lang="tr-TR" altLang="tr-TR" sz="1200" dirty="0" err="1" smtClean="0">
                <a:latin typeface="Verdana" pitchFamily="34" charset="0"/>
              </a:rPr>
              <a:t>out</a:t>
            </a:r>
            <a:r>
              <a:rPr lang="tr-TR" altLang="tr-TR" sz="1200" dirty="0" smtClean="0">
                <a:latin typeface="Verdana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200" dirty="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200" dirty="0" err="1" smtClean="0">
                <a:latin typeface="Verdana" pitchFamily="34" charset="0"/>
              </a:rPr>
              <a:t>Half</a:t>
            </a:r>
            <a:r>
              <a:rPr lang="tr-TR" altLang="tr-TR" sz="1200" dirty="0" smtClean="0">
                <a:latin typeface="Verdana" pitchFamily="34" charset="0"/>
              </a:rPr>
              <a:t> </a:t>
            </a:r>
            <a:r>
              <a:rPr lang="tr-TR" altLang="tr-TR" sz="1200" dirty="0" err="1" smtClean="0">
                <a:latin typeface="Verdana" pitchFamily="34" charset="0"/>
              </a:rPr>
              <a:t>day</a:t>
            </a:r>
            <a:r>
              <a:rPr lang="tr-TR" altLang="tr-TR" sz="1200" dirty="0" smtClean="0">
                <a:latin typeface="Verdana" pitchFamily="34" charset="0"/>
              </a:rPr>
              <a:t> </a:t>
            </a:r>
            <a:r>
              <a:rPr lang="tr-TR" altLang="tr-TR" sz="1200" dirty="0" err="1" smtClean="0">
                <a:latin typeface="Verdana" pitchFamily="34" charset="0"/>
              </a:rPr>
              <a:t>meeting</a:t>
            </a:r>
            <a:r>
              <a:rPr lang="tr-TR" altLang="tr-TR" sz="1200" dirty="0" smtClean="0">
                <a:latin typeface="Verdana" pitchFamily="34" charset="0"/>
              </a:rPr>
              <a:t> </a:t>
            </a:r>
            <a:r>
              <a:rPr lang="tr-TR" altLang="tr-TR" sz="1200" dirty="0" err="1" smtClean="0">
                <a:latin typeface="Verdana" pitchFamily="34" charset="0"/>
              </a:rPr>
              <a:t>package</a:t>
            </a:r>
            <a:r>
              <a:rPr lang="tr-TR" altLang="tr-TR" sz="1200" dirty="0" smtClean="0">
                <a:latin typeface="Verdana" pitchFamily="34" charset="0"/>
              </a:rPr>
              <a:t> : 27 € </a:t>
            </a:r>
            <a:r>
              <a:rPr lang="tr-TR" altLang="tr-TR" sz="1200" dirty="0" err="1" smtClean="0">
                <a:latin typeface="Verdana" pitchFamily="34" charset="0"/>
              </a:rPr>
              <a:t>per</a:t>
            </a:r>
            <a:r>
              <a:rPr lang="tr-TR" altLang="tr-TR" sz="1200" dirty="0" smtClean="0">
                <a:latin typeface="Verdana" pitchFamily="34" charset="0"/>
              </a:rPr>
              <a:t> </a:t>
            </a:r>
            <a:r>
              <a:rPr lang="tr-TR" altLang="tr-TR" sz="1200" dirty="0" err="1" smtClean="0">
                <a:latin typeface="Verdana" pitchFamily="34" charset="0"/>
              </a:rPr>
              <a:t>person</a:t>
            </a:r>
            <a:r>
              <a:rPr lang="tr-TR" altLang="tr-TR" sz="1200" dirty="0" smtClean="0">
                <a:latin typeface="Verdana" pitchFamily="34" charset="0"/>
              </a:rPr>
              <a:t> </a:t>
            </a:r>
            <a:r>
              <a:rPr lang="tr-TR" altLang="tr-TR" sz="1200" dirty="0" err="1" smtClean="0">
                <a:latin typeface="Verdana" pitchFamily="34" charset="0"/>
              </a:rPr>
              <a:t>including</a:t>
            </a:r>
            <a:endParaRPr lang="tr-TR" altLang="tr-TR" sz="1200" dirty="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200" dirty="0" smtClean="0">
                <a:latin typeface="Verdana" pitchFamily="34" charset="0"/>
              </a:rPr>
              <a:t>*Meeting </a:t>
            </a:r>
            <a:r>
              <a:rPr lang="tr-TR" altLang="tr-TR" sz="1200" dirty="0" err="1" smtClean="0">
                <a:latin typeface="Verdana" pitchFamily="34" charset="0"/>
              </a:rPr>
              <a:t>room</a:t>
            </a:r>
            <a:r>
              <a:rPr lang="tr-TR" altLang="tr-TR" sz="1200" dirty="0" smtClean="0">
                <a:latin typeface="Verdana" pitchFamily="34" charset="0"/>
              </a:rPr>
              <a:t> </a:t>
            </a:r>
            <a:r>
              <a:rPr lang="tr-TR" altLang="tr-TR" sz="1200" dirty="0" err="1" smtClean="0">
                <a:latin typeface="Verdana" pitchFamily="34" charset="0"/>
              </a:rPr>
              <a:t>rental</a:t>
            </a:r>
            <a:r>
              <a:rPr lang="tr-TR" altLang="tr-TR" sz="1200" dirty="0" smtClean="0">
                <a:latin typeface="Verdana" pitchFamily="34" charset="0"/>
              </a:rPr>
              <a:t> </a:t>
            </a:r>
            <a:r>
              <a:rPr lang="tr-TR" altLang="tr-TR" sz="1200" dirty="0" err="1" smtClean="0">
                <a:latin typeface="Verdana" pitchFamily="34" charset="0"/>
              </a:rPr>
              <a:t>between</a:t>
            </a:r>
            <a:r>
              <a:rPr lang="tr-TR" altLang="tr-TR" sz="1200" dirty="0" smtClean="0">
                <a:latin typeface="Verdana" pitchFamily="34" charset="0"/>
              </a:rPr>
              <a:t> 09:00 – 13:00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200" dirty="0" smtClean="0">
                <a:latin typeface="Verdana" pitchFamily="34" charset="0"/>
              </a:rPr>
              <a:t>*1 </a:t>
            </a:r>
            <a:r>
              <a:rPr lang="tr-TR" altLang="tr-TR" sz="1200" dirty="0" err="1" smtClean="0">
                <a:latin typeface="Verdana" pitchFamily="34" charset="0"/>
              </a:rPr>
              <a:t>coffee</a:t>
            </a:r>
            <a:r>
              <a:rPr lang="tr-TR" altLang="tr-TR" sz="1200" dirty="0" smtClean="0">
                <a:latin typeface="Verdana" pitchFamily="34" charset="0"/>
              </a:rPr>
              <a:t> break </a:t>
            </a:r>
            <a:r>
              <a:rPr lang="tr-TR" altLang="tr-TR" sz="1200" dirty="0" err="1" smtClean="0">
                <a:latin typeface="Verdana" pitchFamily="34" charset="0"/>
              </a:rPr>
              <a:t>with</a:t>
            </a:r>
            <a:r>
              <a:rPr lang="tr-TR" altLang="tr-TR" sz="1200" dirty="0" smtClean="0">
                <a:latin typeface="Verdana" pitchFamily="34" charset="0"/>
              </a:rPr>
              <a:t> </a:t>
            </a:r>
            <a:r>
              <a:rPr lang="tr-TR" altLang="tr-TR" sz="1200" dirty="0" err="1" smtClean="0">
                <a:latin typeface="Verdana" pitchFamily="34" charset="0"/>
              </a:rPr>
              <a:t>cookies</a:t>
            </a:r>
            <a:r>
              <a:rPr lang="tr-TR" altLang="tr-TR" sz="1200" dirty="0" smtClean="0">
                <a:latin typeface="Verdana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200" dirty="0" smtClean="0">
                <a:latin typeface="Verdana" pitchFamily="34" charset="0"/>
              </a:rPr>
              <a:t>*</a:t>
            </a:r>
            <a:r>
              <a:rPr lang="tr-TR" altLang="tr-TR" sz="1200" dirty="0" err="1" smtClean="0">
                <a:latin typeface="Verdana" pitchFamily="34" charset="0"/>
              </a:rPr>
              <a:t>Lunch</a:t>
            </a:r>
            <a:r>
              <a:rPr lang="tr-TR" altLang="tr-TR" sz="1200" dirty="0" smtClean="0">
                <a:latin typeface="Verdana" pitchFamily="34" charset="0"/>
              </a:rPr>
              <a:t> </a:t>
            </a:r>
            <a:r>
              <a:rPr lang="tr-TR" altLang="tr-TR" sz="1200" dirty="0" err="1" smtClean="0">
                <a:latin typeface="Verdana" pitchFamily="34" charset="0"/>
              </a:rPr>
              <a:t>with</a:t>
            </a:r>
            <a:r>
              <a:rPr lang="tr-TR" altLang="tr-TR" sz="1200" dirty="0" smtClean="0">
                <a:latin typeface="Verdana" pitchFamily="34" charset="0"/>
              </a:rPr>
              <a:t> 1 </a:t>
            </a:r>
            <a:r>
              <a:rPr lang="tr-TR" altLang="tr-TR" sz="1200" dirty="0" err="1" smtClean="0">
                <a:latin typeface="Verdana" pitchFamily="34" charset="0"/>
              </a:rPr>
              <a:t>soft</a:t>
            </a:r>
            <a:r>
              <a:rPr lang="tr-TR" altLang="tr-TR" sz="1200" dirty="0" smtClean="0">
                <a:latin typeface="Verdana" pitchFamily="34" charset="0"/>
              </a:rPr>
              <a:t> </a:t>
            </a:r>
            <a:r>
              <a:rPr lang="tr-TR" altLang="tr-TR" sz="1200" dirty="0" err="1" smtClean="0">
                <a:latin typeface="Verdana" pitchFamily="34" charset="0"/>
              </a:rPr>
              <a:t>drink</a:t>
            </a:r>
            <a:endParaRPr lang="tr-TR" altLang="tr-TR" sz="1200" dirty="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200" dirty="0" smtClean="0">
                <a:latin typeface="Verdana" pitchFamily="34" charset="0"/>
              </a:rPr>
              <a:t>*</a:t>
            </a:r>
            <a:r>
              <a:rPr lang="tr-TR" altLang="tr-TR" sz="1200" dirty="0" err="1" smtClean="0">
                <a:latin typeface="Verdana" pitchFamily="34" charset="0"/>
              </a:rPr>
              <a:t>Screen</a:t>
            </a:r>
            <a:r>
              <a:rPr lang="tr-TR" altLang="tr-TR" sz="1200" dirty="0" smtClean="0">
                <a:latin typeface="Verdana" pitchFamily="34" charset="0"/>
              </a:rPr>
              <a:t> &amp; </a:t>
            </a:r>
            <a:r>
              <a:rPr lang="tr-TR" altLang="tr-TR" sz="1200" dirty="0" err="1" smtClean="0">
                <a:latin typeface="Verdana" pitchFamily="34" charset="0"/>
              </a:rPr>
              <a:t>wireless</a:t>
            </a:r>
            <a:r>
              <a:rPr lang="tr-TR" altLang="tr-TR" sz="1200" dirty="0" smtClean="0">
                <a:latin typeface="Verdana" pitchFamily="34" charset="0"/>
              </a:rPr>
              <a:t> internet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200" dirty="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200" dirty="0" smtClean="0">
                <a:latin typeface="Verdana" pitchFamily="34" charset="0"/>
              </a:rPr>
              <a:t>Full </a:t>
            </a:r>
            <a:r>
              <a:rPr lang="tr-TR" altLang="tr-TR" sz="1200" dirty="0" err="1" smtClean="0">
                <a:latin typeface="Verdana" pitchFamily="34" charset="0"/>
              </a:rPr>
              <a:t>day</a:t>
            </a:r>
            <a:r>
              <a:rPr lang="tr-TR" altLang="tr-TR" sz="1200" dirty="0" smtClean="0">
                <a:latin typeface="Verdana" pitchFamily="34" charset="0"/>
              </a:rPr>
              <a:t> </a:t>
            </a:r>
            <a:r>
              <a:rPr lang="tr-TR" altLang="tr-TR" sz="1200" dirty="0" err="1">
                <a:latin typeface="Verdana" pitchFamily="34" charset="0"/>
              </a:rPr>
              <a:t>meeting</a:t>
            </a:r>
            <a:r>
              <a:rPr lang="tr-TR" altLang="tr-TR" sz="1200" dirty="0">
                <a:latin typeface="Verdana" pitchFamily="34" charset="0"/>
              </a:rPr>
              <a:t> </a:t>
            </a:r>
            <a:r>
              <a:rPr lang="tr-TR" altLang="tr-TR" sz="1200" dirty="0" err="1">
                <a:latin typeface="Verdana" pitchFamily="34" charset="0"/>
              </a:rPr>
              <a:t>package</a:t>
            </a:r>
            <a:r>
              <a:rPr lang="tr-TR" altLang="tr-TR" sz="1200" dirty="0">
                <a:latin typeface="Verdana" pitchFamily="34" charset="0"/>
              </a:rPr>
              <a:t> : </a:t>
            </a:r>
            <a:r>
              <a:rPr lang="tr-TR" altLang="tr-TR" sz="1200" dirty="0" smtClean="0">
                <a:latin typeface="Verdana" pitchFamily="34" charset="0"/>
              </a:rPr>
              <a:t>30 € </a:t>
            </a:r>
            <a:r>
              <a:rPr lang="tr-TR" altLang="tr-TR" sz="1200" dirty="0" err="1">
                <a:latin typeface="Verdana" pitchFamily="34" charset="0"/>
              </a:rPr>
              <a:t>per</a:t>
            </a:r>
            <a:r>
              <a:rPr lang="tr-TR" altLang="tr-TR" sz="1200" dirty="0">
                <a:latin typeface="Verdana" pitchFamily="34" charset="0"/>
              </a:rPr>
              <a:t> </a:t>
            </a:r>
            <a:r>
              <a:rPr lang="tr-TR" altLang="tr-TR" sz="1200" dirty="0" err="1">
                <a:latin typeface="Verdana" pitchFamily="34" charset="0"/>
              </a:rPr>
              <a:t>person</a:t>
            </a:r>
            <a:r>
              <a:rPr lang="tr-TR" altLang="tr-TR" sz="1200" dirty="0">
                <a:latin typeface="Verdana" pitchFamily="34" charset="0"/>
              </a:rPr>
              <a:t> </a:t>
            </a:r>
            <a:r>
              <a:rPr lang="tr-TR" altLang="tr-TR" sz="1200" dirty="0" err="1">
                <a:latin typeface="Verdana" pitchFamily="34" charset="0"/>
              </a:rPr>
              <a:t>including</a:t>
            </a:r>
            <a:endParaRPr lang="tr-TR" altLang="tr-TR" sz="12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200" dirty="0">
                <a:latin typeface="Verdana" pitchFamily="34" charset="0"/>
              </a:rPr>
              <a:t>*</a:t>
            </a:r>
            <a:r>
              <a:rPr lang="tr-TR" altLang="tr-TR" sz="1200" dirty="0" smtClean="0">
                <a:latin typeface="Verdana" pitchFamily="34" charset="0"/>
              </a:rPr>
              <a:t>Meeting </a:t>
            </a:r>
            <a:r>
              <a:rPr lang="tr-TR" altLang="tr-TR" sz="1200" dirty="0" err="1">
                <a:latin typeface="Verdana" pitchFamily="34" charset="0"/>
              </a:rPr>
              <a:t>room</a:t>
            </a:r>
            <a:r>
              <a:rPr lang="tr-TR" altLang="tr-TR" sz="1200" dirty="0">
                <a:latin typeface="Verdana" pitchFamily="34" charset="0"/>
              </a:rPr>
              <a:t> </a:t>
            </a:r>
            <a:r>
              <a:rPr lang="tr-TR" altLang="tr-TR" sz="1200" dirty="0" err="1">
                <a:latin typeface="Verdana" pitchFamily="34" charset="0"/>
              </a:rPr>
              <a:t>rental</a:t>
            </a:r>
            <a:r>
              <a:rPr lang="tr-TR" altLang="tr-TR" sz="1200" dirty="0">
                <a:latin typeface="Verdana" pitchFamily="34" charset="0"/>
              </a:rPr>
              <a:t> </a:t>
            </a:r>
            <a:r>
              <a:rPr lang="tr-TR" altLang="tr-TR" sz="1200" dirty="0" err="1">
                <a:latin typeface="Verdana" pitchFamily="34" charset="0"/>
              </a:rPr>
              <a:t>between</a:t>
            </a:r>
            <a:r>
              <a:rPr lang="tr-TR" altLang="tr-TR" sz="1200" dirty="0">
                <a:latin typeface="Verdana" pitchFamily="34" charset="0"/>
              </a:rPr>
              <a:t> 09:00 – </a:t>
            </a:r>
            <a:r>
              <a:rPr lang="tr-TR" altLang="tr-TR" sz="1200" dirty="0" smtClean="0">
                <a:latin typeface="Verdana" pitchFamily="34" charset="0"/>
              </a:rPr>
              <a:t>18:00</a:t>
            </a:r>
            <a:endParaRPr lang="tr-TR" altLang="tr-TR" sz="12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200" dirty="0" smtClean="0">
                <a:latin typeface="Verdana" pitchFamily="34" charset="0"/>
              </a:rPr>
              <a:t>*2 </a:t>
            </a:r>
            <a:r>
              <a:rPr lang="tr-TR" altLang="tr-TR" sz="1200" dirty="0" err="1">
                <a:latin typeface="Verdana" pitchFamily="34" charset="0"/>
              </a:rPr>
              <a:t>coffee</a:t>
            </a:r>
            <a:r>
              <a:rPr lang="tr-TR" altLang="tr-TR" sz="1200" dirty="0">
                <a:latin typeface="Verdana" pitchFamily="34" charset="0"/>
              </a:rPr>
              <a:t> break </a:t>
            </a:r>
            <a:r>
              <a:rPr lang="tr-TR" altLang="tr-TR" sz="1200" dirty="0" err="1">
                <a:latin typeface="Verdana" pitchFamily="34" charset="0"/>
              </a:rPr>
              <a:t>with</a:t>
            </a:r>
            <a:r>
              <a:rPr lang="tr-TR" altLang="tr-TR" sz="1200" dirty="0">
                <a:latin typeface="Verdana" pitchFamily="34" charset="0"/>
              </a:rPr>
              <a:t> </a:t>
            </a:r>
            <a:r>
              <a:rPr lang="tr-TR" altLang="tr-TR" sz="1200" dirty="0" err="1">
                <a:latin typeface="Verdana" pitchFamily="34" charset="0"/>
              </a:rPr>
              <a:t>cookies</a:t>
            </a:r>
            <a:r>
              <a:rPr lang="tr-TR" altLang="tr-TR" sz="1200" dirty="0">
                <a:latin typeface="Verdana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200" dirty="0">
                <a:latin typeface="Verdana" pitchFamily="34" charset="0"/>
              </a:rPr>
              <a:t>*</a:t>
            </a:r>
            <a:r>
              <a:rPr lang="tr-TR" altLang="tr-TR" sz="1200" dirty="0" err="1">
                <a:latin typeface="Verdana" pitchFamily="34" charset="0"/>
              </a:rPr>
              <a:t>Lunch</a:t>
            </a:r>
            <a:r>
              <a:rPr lang="tr-TR" altLang="tr-TR" sz="1200" dirty="0">
                <a:latin typeface="Verdana" pitchFamily="34" charset="0"/>
              </a:rPr>
              <a:t> </a:t>
            </a:r>
            <a:r>
              <a:rPr lang="tr-TR" altLang="tr-TR" sz="1200" dirty="0" err="1">
                <a:latin typeface="Verdana" pitchFamily="34" charset="0"/>
              </a:rPr>
              <a:t>with</a:t>
            </a:r>
            <a:r>
              <a:rPr lang="tr-TR" altLang="tr-TR" sz="1200" dirty="0">
                <a:latin typeface="Verdana" pitchFamily="34" charset="0"/>
              </a:rPr>
              <a:t> 1 </a:t>
            </a:r>
            <a:r>
              <a:rPr lang="tr-TR" altLang="tr-TR" sz="1200" dirty="0" err="1">
                <a:latin typeface="Verdana" pitchFamily="34" charset="0"/>
              </a:rPr>
              <a:t>soft</a:t>
            </a:r>
            <a:r>
              <a:rPr lang="tr-TR" altLang="tr-TR" sz="1200" dirty="0">
                <a:latin typeface="Verdana" pitchFamily="34" charset="0"/>
              </a:rPr>
              <a:t> </a:t>
            </a:r>
            <a:r>
              <a:rPr lang="tr-TR" altLang="tr-TR" sz="1200" dirty="0" err="1">
                <a:latin typeface="Verdana" pitchFamily="34" charset="0"/>
              </a:rPr>
              <a:t>drink</a:t>
            </a:r>
            <a:endParaRPr lang="tr-TR" altLang="tr-TR" sz="12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200" dirty="0">
                <a:latin typeface="Verdana" pitchFamily="34" charset="0"/>
              </a:rPr>
              <a:t>*</a:t>
            </a:r>
            <a:r>
              <a:rPr lang="tr-TR" altLang="tr-TR" sz="1200" dirty="0" err="1">
                <a:latin typeface="Verdana" pitchFamily="34" charset="0"/>
              </a:rPr>
              <a:t>Screen</a:t>
            </a:r>
            <a:r>
              <a:rPr lang="tr-TR" altLang="tr-TR" sz="1200" dirty="0">
                <a:latin typeface="Verdana" pitchFamily="34" charset="0"/>
              </a:rPr>
              <a:t> &amp; </a:t>
            </a:r>
            <a:r>
              <a:rPr lang="tr-TR" altLang="tr-TR" sz="1200" dirty="0" err="1">
                <a:latin typeface="Verdana" pitchFamily="34" charset="0"/>
              </a:rPr>
              <a:t>wireless</a:t>
            </a:r>
            <a:r>
              <a:rPr lang="tr-TR" altLang="tr-TR" sz="1200" dirty="0">
                <a:latin typeface="Verdana" pitchFamily="34" charset="0"/>
              </a:rPr>
              <a:t> internet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200" dirty="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200" dirty="0" smtClean="0">
                <a:latin typeface="Verdana" pitchFamily="34" charset="0"/>
              </a:rPr>
              <a:t>D</a:t>
            </a:r>
            <a:r>
              <a:rPr lang="en-US" altLang="tr-TR" sz="1200" dirty="0" smtClean="0">
                <a:latin typeface="Verdana" pitchFamily="34" charset="0"/>
              </a:rPr>
              <a:t>inner </a:t>
            </a:r>
            <a:r>
              <a:rPr lang="en-US" altLang="tr-TR" sz="1200" dirty="0">
                <a:latin typeface="Verdana" pitchFamily="34" charset="0"/>
              </a:rPr>
              <a:t>in hotel: </a:t>
            </a:r>
            <a:r>
              <a:rPr lang="tr-TR" altLang="tr-TR" sz="1200" dirty="0" smtClean="0">
                <a:latin typeface="Verdana" pitchFamily="34" charset="0"/>
              </a:rPr>
              <a:t>28 </a:t>
            </a:r>
            <a:r>
              <a:rPr lang="en-US" altLang="tr-TR" sz="1200" dirty="0" smtClean="0">
                <a:latin typeface="Verdana" pitchFamily="34" charset="0"/>
              </a:rPr>
              <a:t>€ </a:t>
            </a:r>
            <a:r>
              <a:rPr lang="en-US" altLang="tr-TR" sz="1200" dirty="0">
                <a:latin typeface="Verdana" pitchFamily="34" charset="0"/>
              </a:rPr>
              <a:t>per </a:t>
            </a:r>
            <a:r>
              <a:rPr lang="en-US" altLang="tr-TR" sz="1200" dirty="0" smtClean="0">
                <a:latin typeface="Verdana" pitchFamily="34" charset="0"/>
              </a:rPr>
              <a:t>person</a:t>
            </a:r>
            <a:r>
              <a:rPr lang="tr-TR" altLang="tr-TR" sz="1200" dirty="0" smtClean="0">
                <a:latin typeface="Verdana" pitchFamily="34" charset="0"/>
              </a:rPr>
              <a:t> (</a:t>
            </a:r>
            <a:r>
              <a:rPr lang="tr-TR" altLang="tr-TR" sz="1200" dirty="0" err="1" smtClean="0">
                <a:latin typeface="Verdana" pitchFamily="34" charset="0"/>
              </a:rPr>
              <a:t>including</a:t>
            </a:r>
            <a:r>
              <a:rPr lang="tr-TR" altLang="tr-TR" sz="1200" dirty="0" smtClean="0">
                <a:latin typeface="Verdana" pitchFamily="34" charset="0"/>
              </a:rPr>
              <a:t> 1 </a:t>
            </a:r>
            <a:r>
              <a:rPr lang="tr-TR" altLang="tr-TR" sz="1200" dirty="0" err="1" smtClean="0">
                <a:latin typeface="Verdana" pitchFamily="34" charset="0"/>
              </a:rPr>
              <a:t>soft</a:t>
            </a:r>
            <a:r>
              <a:rPr lang="tr-TR" altLang="tr-TR" sz="1200" dirty="0" smtClean="0">
                <a:latin typeface="Verdana" pitchFamily="34" charset="0"/>
              </a:rPr>
              <a:t> </a:t>
            </a:r>
            <a:r>
              <a:rPr lang="tr-TR" altLang="tr-TR" sz="1200" dirty="0" err="1" smtClean="0">
                <a:latin typeface="Verdana" pitchFamily="34" charset="0"/>
              </a:rPr>
              <a:t>drink</a:t>
            </a:r>
            <a:r>
              <a:rPr lang="tr-TR" altLang="tr-TR" sz="1200" dirty="0" smtClean="0">
                <a:latin typeface="Verdana" pitchFamily="34" charset="0"/>
              </a:rPr>
              <a:t>)</a:t>
            </a:r>
            <a:r>
              <a:rPr lang="en-US" altLang="tr-TR" sz="1200" dirty="0" smtClean="0">
                <a:latin typeface="Verdana" pitchFamily="34" charset="0"/>
              </a:rPr>
              <a:t> </a:t>
            </a:r>
            <a:endParaRPr lang="en-US" altLang="tr-TR" sz="12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tr-TR" altLang="tr-TR" sz="1200" dirty="0" smtClean="0">
                <a:latin typeface="Verdana" pitchFamily="34" charset="0"/>
              </a:rPr>
              <a:t>U</a:t>
            </a:r>
            <a:r>
              <a:rPr lang="en-US" altLang="tr-TR" sz="1200" dirty="0" err="1">
                <a:latin typeface="Verdana" pitchFamily="34" charset="0"/>
              </a:rPr>
              <a:t>nlimited</a:t>
            </a:r>
            <a:r>
              <a:rPr lang="en-US" altLang="tr-TR" sz="1200" dirty="0">
                <a:latin typeface="Verdana" pitchFamily="34" charset="0"/>
              </a:rPr>
              <a:t> local drinks: </a:t>
            </a:r>
            <a:r>
              <a:rPr lang="tr-TR" altLang="tr-TR" sz="1200" dirty="0" smtClean="0">
                <a:latin typeface="Verdana" pitchFamily="34" charset="0"/>
              </a:rPr>
              <a:t>28 </a:t>
            </a:r>
            <a:r>
              <a:rPr lang="en-US" altLang="tr-TR" sz="1200" dirty="0" smtClean="0">
                <a:latin typeface="Verdana" pitchFamily="34" charset="0"/>
              </a:rPr>
              <a:t>€ </a:t>
            </a:r>
            <a:r>
              <a:rPr lang="en-US" altLang="tr-TR" sz="1200" dirty="0">
                <a:latin typeface="Verdana" pitchFamily="34" charset="0"/>
              </a:rPr>
              <a:t>per </a:t>
            </a:r>
            <a:r>
              <a:rPr lang="en-US" altLang="tr-TR" sz="1200" dirty="0" smtClean="0">
                <a:latin typeface="Verdana" pitchFamily="34" charset="0"/>
              </a:rPr>
              <a:t>person</a:t>
            </a:r>
            <a:endParaRPr lang="tr-TR" altLang="tr-TR" sz="1200" dirty="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tr-TR" altLang="tr-TR" sz="1200" dirty="0" smtClean="0">
              <a:latin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9793" y="1403648"/>
            <a:ext cx="5078413" cy="316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9979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331788" y="5156770"/>
            <a:ext cx="6192837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1200" b="1" dirty="0">
                <a:latin typeface="Verdana" pitchFamily="34" charset="0"/>
              </a:rPr>
              <a:t>BLUE MOSQUE</a:t>
            </a:r>
            <a:r>
              <a:rPr lang="en-US" altLang="tr-TR" sz="1200" dirty="0">
                <a:latin typeface="Verdana" pitchFamily="34" charset="0"/>
              </a:rPr>
              <a:t>, facing </a:t>
            </a:r>
            <a:r>
              <a:rPr lang="en-US" altLang="tr-TR" sz="1200" dirty="0" err="1">
                <a:latin typeface="Verdana" pitchFamily="34" charset="0"/>
              </a:rPr>
              <a:t>Hagia</a:t>
            </a:r>
            <a:r>
              <a:rPr lang="en-US" altLang="tr-TR" sz="1200" dirty="0">
                <a:latin typeface="Verdana" pitchFamily="34" charset="0"/>
              </a:rPr>
              <a:t> Sophia, famous with its blue </a:t>
            </a:r>
            <a:r>
              <a:rPr lang="en-US" altLang="tr-TR" sz="1200" dirty="0" err="1">
                <a:latin typeface="Verdana" pitchFamily="34" charset="0"/>
              </a:rPr>
              <a:t>İznik</a:t>
            </a:r>
            <a:r>
              <a:rPr lang="en-US" altLang="tr-TR" sz="1200" dirty="0">
                <a:latin typeface="Verdana" pitchFamily="34" charset="0"/>
              </a:rPr>
              <a:t> tiles and unique with 6 minarets, built in the name of Sultan Ahmet.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2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1200" b="1" dirty="0">
                <a:latin typeface="Verdana" pitchFamily="34" charset="0"/>
              </a:rPr>
              <a:t>HIPPODROME</a:t>
            </a:r>
            <a:r>
              <a:rPr lang="en-US" altLang="tr-TR" sz="1200" dirty="0">
                <a:latin typeface="Verdana" pitchFamily="34" charset="0"/>
              </a:rPr>
              <a:t>, center of sportive events (chariot races, athletics) and political activities of the old city. Serpentine Column, Obelisk of Theodosius, German Fountain of Wilhelm II are the monuments decorating the Hippodrome</a:t>
            </a:r>
            <a:endParaRPr lang="tr-TR" altLang="tr-TR" sz="12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1200" b="1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1200" b="1" dirty="0">
                <a:latin typeface="Verdana" pitchFamily="34" charset="0"/>
              </a:rPr>
              <a:t>HAGIA SOPHIA</a:t>
            </a:r>
            <a:r>
              <a:rPr lang="en-US" altLang="tr-TR" sz="1200" dirty="0">
                <a:latin typeface="Verdana" pitchFamily="34" charset="0"/>
              </a:rPr>
              <a:t>, one of the greatest marvels of architecture, constructed as a basilica in the 6th century by Emperor Justinian</a:t>
            </a:r>
            <a:r>
              <a:rPr lang="en-US" altLang="tr-TR" sz="1200" dirty="0" smtClean="0">
                <a:latin typeface="Verdana" pitchFamily="34" charset="0"/>
              </a:rPr>
              <a:t>.</a:t>
            </a:r>
            <a:endParaRPr lang="tr-TR" altLang="tr-TR" sz="1200" dirty="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12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1200" b="1" dirty="0">
                <a:latin typeface="Verdana" pitchFamily="34" charset="0"/>
              </a:rPr>
              <a:t>GRAND COVERED BAZAAR, </a:t>
            </a:r>
            <a:r>
              <a:rPr lang="en-US" altLang="tr-TR" sz="1200" dirty="0">
                <a:latin typeface="Verdana" pitchFamily="34" charset="0"/>
              </a:rPr>
              <a:t>most attractive shopping center and biggest "souk" in the world with nearly 4000 shops selling antiques, </a:t>
            </a:r>
            <a:r>
              <a:rPr lang="en-US" altLang="tr-TR" sz="1200" dirty="0" err="1">
                <a:latin typeface="Verdana" pitchFamily="34" charset="0"/>
              </a:rPr>
              <a:t>jewellery</a:t>
            </a:r>
            <a:r>
              <a:rPr lang="en-US" altLang="tr-TR" sz="1200" dirty="0">
                <a:latin typeface="Verdana" pitchFamily="34" charset="0"/>
              </a:rPr>
              <a:t>, gold, carpets, </a:t>
            </a:r>
            <a:r>
              <a:rPr lang="en-US" altLang="tr-TR" sz="1200" dirty="0" err="1">
                <a:latin typeface="Verdana" pitchFamily="34" charset="0"/>
              </a:rPr>
              <a:t>leatherware</a:t>
            </a:r>
            <a:r>
              <a:rPr lang="en-US" altLang="tr-TR" sz="1200" dirty="0">
                <a:latin typeface="Verdana" pitchFamily="34" charset="0"/>
              </a:rPr>
              <a:t> and souvenirs.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200" dirty="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tr-TR" altLang="tr-TR" sz="1200" b="1" dirty="0" err="1">
                <a:latin typeface="Verdana" pitchFamily="34" charset="0"/>
              </a:rPr>
              <a:t>Cost</a:t>
            </a:r>
            <a:r>
              <a:rPr lang="tr-TR" altLang="tr-TR" sz="1200" b="1" dirty="0">
                <a:latin typeface="Verdana" pitchFamily="34" charset="0"/>
              </a:rPr>
              <a:t> </a:t>
            </a:r>
            <a:r>
              <a:rPr lang="tr-TR" altLang="tr-TR" sz="1200" b="1" dirty="0" err="1">
                <a:latin typeface="Verdana" pitchFamily="34" charset="0"/>
              </a:rPr>
              <a:t>pp</a:t>
            </a:r>
            <a:r>
              <a:rPr lang="tr-TR" altLang="tr-TR" sz="1200" b="1" dirty="0">
                <a:latin typeface="Verdana" pitchFamily="34" charset="0"/>
              </a:rPr>
              <a:t> </a:t>
            </a:r>
            <a:r>
              <a:rPr lang="tr-TR" altLang="tr-TR" sz="1200" dirty="0">
                <a:latin typeface="Verdana" pitchFamily="34" charset="0"/>
              </a:rPr>
              <a:t>: </a:t>
            </a:r>
            <a:r>
              <a:rPr lang="tr-TR" altLang="tr-TR" sz="1200" dirty="0" smtClean="0">
                <a:latin typeface="Verdana" pitchFamily="34" charset="0"/>
              </a:rPr>
              <a:t>35.- </a:t>
            </a:r>
            <a:r>
              <a:rPr lang="tr-TR" altLang="tr-TR" sz="1200" dirty="0">
                <a:latin typeface="Verdana" pitchFamily="34" charset="0"/>
              </a:rPr>
              <a:t>€ </a:t>
            </a:r>
            <a:r>
              <a:rPr lang="tr-TR" altLang="tr-TR" sz="1200" dirty="0" err="1">
                <a:latin typeface="Verdana" pitchFamily="34" charset="0"/>
              </a:rPr>
              <a:t>including</a:t>
            </a:r>
            <a:r>
              <a:rPr lang="tr-TR" altLang="tr-TR" sz="1200" dirty="0">
                <a:latin typeface="Verdana" pitchFamily="34" charset="0"/>
              </a:rPr>
              <a:t> </a:t>
            </a:r>
            <a:r>
              <a:rPr lang="tr-TR" altLang="tr-TR" sz="1200" dirty="0" err="1" smtClean="0">
                <a:latin typeface="Verdana" pitchFamily="34" charset="0"/>
              </a:rPr>
              <a:t>bus</a:t>
            </a:r>
            <a:r>
              <a:rPr lang="tr-TR" altLang="tr-TR" sz="1200" dirty="0">
                <a:latin typeface="Verdana" pitchFamily="34" charset="0"/>
              </a:rPr>
              <a:t>,</a:t>
            </a:r>
            <a:r>
              <a:rPr lang="tr-TR" altLang="tr-TR" sz="1200" dirty="0" smtClean="0">
                <a:latin typeface="Verdana" pitchFamily="34" charset="0"/>
              </a:rPr>
              <a:t> </a:t>
            </a:r>
            <a:r>
              <a:rPr lang="tr-TR" altLang="tr-TR" sz="1200" dirty="0">
                <a:latin typeface="Verdana" pitchFamily="34" charset="0"/>
              </a:rPr>
              <a:t>English </a:t>
            </a:r>
            <a:r>
              <a:rPr lang="tr-TR" altLang="tr-TR" sz="1200" dirty="0" err="1">
                <a:latin typeface="Verdana" pitchFamily="34" charset="0"/>
              </a:rPr>
              <a:t>speaking</a:t>
            </a:r>
            <a:r>
              <a:rPr lang="tr-TR" altLang="tr-TR" sz="1200" dirty="0">
                <a:latin typeface="Verdana" pitchFamily="34" charset="0"/>
              </a:rPr>
              <a:t> </a:t>
            </a:r>
            <a:r>
              <a:rPr lang="tr-TR" altLang="tr-TR" sz="1200" dirty="0" err="1" smtClean="0">
                <a:latin typeface="Verdana" pitchFamily="34" charset="0"/>
              </a:rPr>
              <a:t>guide</a:t>
            </a:r>
            <a:endParaRPr lang="en-US" altLang="tr-TR" sz="12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200" dirty="0">
              <a:latin typeface="Verdana" pitchFamily="34" charset="0"/>
            </a:endParaRPr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>
            <a:off x="1917700" y="153988"/>
            <a:ext cx="485933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tr-TR" altLang="tr-TR" sz="2400" b="1">
                <a:solidFill>
                  <a:schemeClr val="bg1"/>
                </a:solidFill>
              </a:rPr>
              <a:t>ISTANBUL</a:t>
            </a:r>
          </a:p>
        </p:txBody>
      </p:sp>
      <p:sp>
        <p:nvSpPr>
          <p:cNvPr id="3077" name="Rectangle 13"/>
          <p:cNvSpPr>
            <a:spLocks noChangeArrowheads="1"/>
          </p:cNvSpPr>
          <p:nvPr/>
        </p:nvSpPr>
        <p:spPr bwMode="auto">
          <a:xfrm>
            <a:off x="0" y="0"/>
            <a:ext cx="6858000" cy="684213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1800">
              <a:solidFill>
                <a:schemeClr val="bg1"/>
              </a:solidFill>
            </a:endParaRPr>
          </a:p>
        </p:txBody>
      </p:sp>
      <p:sp>
        <p:nvSpPr>
          <p:cNvPr id="3080" name="Rectangle 3"/>
          <p:cNvSpPr>
            <a:spLocks noChangeArrowheads="1"/>
          </p:cNvSpPr>
          <p:nvPr/>
        </p:nvSpPr>
        <p:spPr bwMode="auto">
          <a:xfrm>
            <a:off x="296863" y="827088"/>
            <a:ext cx="6264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tr-TR" altLang="tr-TR" sz="2000" b="1" dirty="0">
                <a:latin typeface="Verdana" pitchFamily="34" charset="0"/>
              </a:rPr>
              <a:t>1</a:t>
            </a:r>
            <a:r>
              <a:rPr lang="en-US" altLang="tr-TR" sz="2000" b="1" dirty="0">
                <a:latin typeface="Verdana" pitchFamily="34" charset="0"/>
              </a:rPr>
              <a:t>.	</a:t>
            </a:r>
            <a:r>
              <a:rPr lang="tr-TR" altLang="tr-TR" sz="2000" b="1" dirty="0">
                <a:latin typeface="Verdana" pitchFamily="34" charset="0"/>
              </a:rPr>
              <a:t>ISTANBUL CLASSIC</a:t>
            </a:r>
            <a:r>
              <a:rPr lang="tr-TR" altLang="tr-TR" sz="1400" b="1" dirty="0">
                <a:latin typeface="Verdana" pitchFamily="34" charset="0"/>
              </a:rPr>
              <a:t> </a:t>
            </a:r>
            <a:r>
              <a:rPr lang="en-US" altLang="tr-TR" sz="1400" b="1" dirty="0" smtClean="0">
                <a:latin typeface="Verdana" pitchFamily="34" charset="0"/>
              </a:rPr>
              <a:t>(</a:t>
            </a:r>
            <a:r>
              <a:rPr lang="tr-TR" altLang="tr-TR" sz="1400" b="1" dirty="0" err="1" smtClean="0">
                <a:latin typeface="Verdana" pitchFamily="34" charset="0"/>
              </a:rPr>
              <a:t>Half</a:t>
            </a:r>
            <a:r>
              <a:rPr lang="tr-TR" altLang="tr-TR" sz="1400" b="1" dirty="0" smtClean="0">
                <a:latin typeface="Verdana" pitchFamily="34" charset="0"/>
              </a:rPr>
              <a:t> </a:t>
            </a:r>
            <a:r>
              <a:rPr lang="en-US" altLang="tr-TR" sz="1400" b="1" dirty="0" smtClean="0">
                <a:latin typeface="Verdana" pitchFamily="34" charset="0"/>
              </a:rPr>
              <a:t>day </a:t>
            </a:r>
            <a:r>
              <a:rPr lang="en-US" altLang="tr-TR" sz="1400" b="1" dirty="0">
                <a:latin typeface="Verdana" pitchFamily="34" charset="0"/>
              </a:rPr>
              <a:t>tour)</a:t>
            </a:r>
            <a:endParaRPr lang="tr-TR" altLang="tr-TR" sz="1400" b="1" dirty="0">
              <a:latin typeface="Verdana" pitchFamily="34" charset="0"/>
            </a:endParaRPr>
          </a:p>
        </p:txBody>
      </p:sp>
      <p:sp>
        <p:nvSpPr>
          <p:cNvPr id="9" name="Başlık 1"/>
          <p:cNvSpPr txBox="1">
            <a:spLocks/>
          </p:cNvSpPr>
          <p:nvPr/>
        </p:nvSpPr>
        <p:spPr>
          <a:xfrm>
            <a:off x="144016" y="-41766"/>
            <a:ext cx="6525344" cy="725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3100" dirty="0" smtClean="0">
                <a:solidFill>
                  <a:schemeClr val="bg1"/>
                </a:solidFill>
              </a:rPr>
              <a:t>City </a:t>
            </a:r>
            <a:r>
              <a:rPr lang="tr-TR" sz="3100" dirty="0" err="1" smtClean="0">
                <a:solidFill>
                  <a:schemeClr val="bg1"/>
                </a:solidFill>
              </a:rPr>
              <a:t>sightseeing</a:t>
            </a:r>
            <a:endParaRPr lang="tr-TR" sz="1300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812" y="1331639"/>
            <a:ext cx="5761508" cy="3826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8387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331788" y="5528429"/>
            <a:ext cx="622935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1200" b="1" dirty="0" smtClean="0">
                <a:latin typeface="Verdana" pitchFamily="34" charset="0"/>
              </a:rPr>
              <a:t>SPICE </a:t>
            </a:r>
            <a:r>
              <a:rPr lang="en-US" altLang="tr-TR" sz="1200" b="1" dirty="0">
                <a:latin typeface="Verdana" pitchFamily="34" charset="0"/>
              </a:rPr>
              <a:t>BAZAAR </a:t>
            </a:r>
            <a:r>
              <a:rPr lang="en-US" altLang="tr-TR" sz="1200" dirty="0">
                <a:latin typeface="Verdana" pitchFamily="34" charset="0"/>
              </a:rPr>
              <a:t>(Egyptian Bazaar), mystical smells of different aromas of various spices. Shops selling fruits, vegetables, fish, flowers etc.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12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1200" b="1" dirty="0">
                <a:latin typeface="Verdana" pitchFamily="34" charset="0"/>
              </a:rPr>
              <a:t>BOSPHORUS CRUISE</a:t>
            </a:r>
            <a:r>
              <a:rPr lang="en-US" altLang="tr-TR" sz="1200" dirty="0">
                <a:latin typeface="Verdana" pitchFamily="34" charset="0"/>
              </a:rPr>
              <a:t>, through the waterway separating the two continents, Europe and Asia, with a possibility to take photographs of marble palaces, ancient wooden villas of Ottoman architecture besides modern </a:t>
            </a:r>
            <a:r>
              <a:rPr lang="en-US" altLang="tr-TR" sz="1200" dirty="0" err="1">
                <a:latin typeface="Verdana" pitchFamily="34" charset="0"/>
              </a:rPr>
              <a:t>residentials</a:t>
            </a:r>
            <a:r>
              <a:rPr lang="en-US" altLang="tr-TR" sz="1200" dirty="0">
                <a:latin typeface="Verdana" pitchFamily="34" charset="0"/>
              </a:rPr>
              <a:t> and luxurious apartments.</a:t>
            </a:r>
            <a:endParaRPr lang="tr-TR" altLang="tr-TR" sz="12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12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1200" b="1" dirty="0" smtClean="0">
                <a:latin typeface="Verdana" pitchFamily="34" charset="0"/>
              </a:rPr>
              <a:t>Cost pp</a:t>
            </a:r>
            <a:r>
              <a:rPr lang="en-US" altLang="tr-TR" sz="1200" dirty="0" smtClean="0">
                <a:latin typeface="Verdana" pitchFamily="34" charset="0"/>
              </a:rPr>
              <a:t> :</a:t>
            </a:r>
            <a:r>
              <a:rPr lang="tr-TR" altLang="tr-TR" sz="1200" dirty="0" smtClean="0">
                <a:latin typeface="Verdana" pitchFamily="34" charset="0"/>
              </a:rPr>
              <a:t> 40</a:t>
            </a:r>
            <a:r>
              <a:rPr lang="en-US" altLang="tr-TR" sz="1200" dirty="0" smtClean="0">
                <a:latin typeface="Verdana" pitchFamily="34" charset="0"/>
              </a:rPr>
              <a:t>.- </a:t>
            </a:r>
            <a:r>
              <a:rPr lang="en-US" altLang="tr-TR" sz="1200" dirty="0">
                <a:latin typeface="Verdana" pitchFamily="34" charset="0"/>
              </a:rPr>
              <a:t>€ including </a:t>
            </a:r>
            <a:r>
              <a:rPr lang="tr-TR" altLang="tr-TR" sz="1200" dirty="0" err="1" smtClean="0">
                <a:latin typeface="Verdana" pitchFamily="34" charset="0"/>
              </a:rPr>
              <a:t>bus</a:t>
            </a:r>
            <a:r>
              <a:rPr lang="tr-TR" altLang="tr-TR" sz="1200" dirty="0" smtClean="0">
                <a:latin typeface="Verdana" pitchFamily="34" charset="0"/>
              </a:rPr>
              <a:t>, </a:t>
            </a:r>
            <a:r>
              <a:rPr lang="en-US" altLang="tr-TR" sz="1200" dirty="0" smtClean="0">
                <a:latin typeface="Verdana" pitchFamily="34" charset="0"/>
              </a:rPr>
              <a:t>English </a:t>
            </a:r>
            <a:r>
              <a:rPr lang="en-US" altLang="tr-TR" sz="1200" dirty="0">
                <a:latin typeface="Verdana" pitchFamily="34" charset="0"/>
              </a:rPr>
              <a:t>speaking </a:t>
            </a:r>
            <a:r>
              <a:rPr lang="en-US" altLang="tr-TR" sz="1200" dirty="0" smtClean="0">
                <a:latin typeface="Verdana" pitchFamily="34" charset="0"/>
              </a:rPr>
              <a:t>guide</a:t>
            </a:r>
            <a:r>
              <a:rPr lang="tr-TR" altLang="tr-TR" sz="1200" dirty="0">
                <a:latin typeface="Verdana" pitchFamily="34" charset="0"/>
              </a:rPr>
              <a:t> </a:t>
            </a:r>
            <a:r>
              <a:rPr lang="tr-TR" altLang="tr-TR" sz="1200" dirty="0" smtClean="0">
                <a:latin typeface="Verdana" pitchFamily="34" charset="0"/>
              </a:rPr>
              <a:t>&amp; </a:t>
            </a:r>
            <a:r>
              <a:rPr lang="tr-TR" altLang="tr-TR" sz="1200" dirty="0" err="1" smtClean="0">
                <a:latin typeface="Verdana" pitchFamily="34" charset="0"/>
              </a:rPr>
              <a:t>private</a:t>
            </a:r>
            <a:r>
              <a:rPr lang="tr-TR" altLang="tr-TR" sz="1200" dirty="0" smtClean="0">
                <a:latin typeface="Verdana" pitchFamily="34" charset="0"/>
              </a:rPr>
              <a:t> </a:t>
            </a:r>
            <a:r>
              <a:rPr lang="tr-TR" altLang="tr-TR" sz="1200" dirty="0" err="1" smtClean="0">
                <a:latin typeface="Verdana" pitchFamily="34" charset="0"/>
              </a:rPr>
              <a:t>boat</a:t>
            </a:r>
            <a:r>
              <a:rPr lang="tr-TR" altLang="tr-TR" sz="1200" dirty="0" smtClean="0">
                <a:latin typeface="Verdana" pitchFamily="34" charset="0"/>
              </a:rPr>
              <a:t> 1,5 </a:t>
            </a:r>
            <a:r>
              <a:rPr lang="tr-TR" altLang="tr-TR" sz="1200" dirty="0" err="1" smtClean="0">
                <a:latin typeface="Verdana" pitchFamily="34" charset="0"/>
              </a:rPr>
              <a:t>hrs</a:t>
            </a:r>
            <a:r>
              <a:rPr lang="tr-TR" altLang="tr-TR" sz="1200" dirty="0" smtClean="0">
                <a:latin typeface="Verdana" pitchFamily="34" charset="0"/>
              </a:rPr>
              <a:t>. </a:t>
            </a:r>
          </a:p>
        </p:txBody>
      </p:sp>
      <p:sp>
        <p:nvSpPr>
          <p:cNvPr id="4100" name="Text Box 12"/>
          <p:cNvSpPr txBox="1">
            <a:spLocks noChangeArrowheads="1"/>
          </p:cNvSpPr>
          <p:nvPr/>
        </p:nvSpPr>
        <p:spPr bwMode="auto">
          <a:xfrm>
            <a:off x="1917700" y="153988"/>
            <a:ext cx="485933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tr-TR" altLang="tr-TR" sz="2400" b="1">
                <a:solidFill>
                  <a:schemeClr val="bg1"/>
                </a:solidFill>
              </a:rPr>
              <a:t>ISTANBUL</a:t>
            </a:r>
          </a:p>
        </p:txBody>
      </p:sp>
      <p:sp>
        <p:nvSpPr>
          <p:cNvPr id="4101" name="Rectangle 13"/>
          <p:cNvSpPr>
            <a:spLocks noChangeArrowheads="1"/>
          </p:cNvSpPr>
          <p:nvPr/>
        </p:nvSpPr>
        <p:spPr bwMode="auto">
          <a:xfrm>
            <a:off x="0" y="0"/>
            <a:ext cx="6858000" cy="684213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1800">
              <a:solidFill>
                <a:schemeClr val="bg1"/>
              </a:solidFill>
            </a:endParaRPr>
          </a:p>
        </p:txBody>
      </p:sp>
      <p:sp>
        <p:nvSpPr>
          <p:cNvPr id="4104" name="Rectangle 3"/>
          <p:cNvSpPr>
            <a:spLocks noChangeArrowheads="1"/>
          </p:cNvSpPr>
          <p:nvPr/>
        </p:nvSpPr>
        <p:spPr bwMode="auto">
          <a:xfrm>
            <a:off x="296863" y="827088"/>
            <a:ext cx="62642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tr-TR" altLang="tr-TR" sz="2000" b="1" dirty="0" smtClean="0">
                <a:latin typeface="Verdana" pitchFamily="34" charset="0"/>
              </a:rPr>
              <a:t>2. BOSPHORUS CRUISE </a:t>
            </a:r>
            <a:r>
              <a:rPr lang="en-US" altLang="tr-TR" sz="1400" b="1" dirty="0" smtClean="0">
                <a:latin typeface="Verdana" pitchFamily="34" charset="0"/>
              </a:rPr>
              <a:t>(</a:t>
            </a:r>
            <a:r>
              <a:rPr lang="tr-TR" altLang="tr-TR" sz="1400" b="1" dirty="0" err="1" smtClean="0">
                <a:latin typeface="Verdana" pitchFamily="34" charset="0"/>
              </a:rPr>
              <a:t>Half</a:t>
            </a:r>
            <a:r>
              <a:rPr lang="tr-TR" altLang="tr-TR" sz="1400" b="1" dirty="0" smtClean="0">
                <a:latin typeface="Verdana" pitchFamily="34" charset="0"/>
              </a:rPr>
              <a:t> </a:t>
            </a:r>
            <a:r>
              <a:rPr lang="en-US" altLang="tr-TR" sz="1400" b="1" dirty="0" smtClean="0">
                <a:latin typeface="Verdana" pitchFamily="34" charset="0"/>
              </a:rPr>
              <a:t>day </a:t>
            </a:r>
            <a:r>
              <a:rPr lang="en-US" altLang="tr-TR" sz="1400" b="1" dirty="0">
                <a:latin typeface="Verdana" pitchFamily="34" charset="0"/>
              </a:rPr>
              <a:t>tour)</a:t>
            </a:r>
            <a:endParaRPr lang="tr-TR" altLang="tr-TR" sz="1400" b="1" dirty="0">
              <a:latin typeface="Verdana" pitchFamily="34" charset="0"/>
            </a:endParaRPr>
          </a:p>
        </p:txBody>
      </p:sp>
      <p:sp>
        <p:nvSpPr>
          <p:cNvPr id="10" name="Başlık 1"/>
          <p:cNvSpPr txBox="1">
            <a:spLocks/>
          </p:cNvSpPr>
          <p:nvPr/>
        </p:nvSpPr>
        <p:spPr>
          <a:xfrm>
            <a:off x="144016" y="-41766"/>
            <a:ext cx="6525344" cy="725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3100" dirty="0" smtClean="0">
                <a:solidFill>
                  <a:schemeClr val="bg1"/>
                </a:solidFill>
              </a:rPr>
              <a:t>City </a:t>
            </a:r>
            <a:r>
              <a:rPr lang="tr-TR" sz="3100" dirty="0" err="1" smtClean="0">
                <a:solidFill>
                  <a:schemeClr val="bg1"/>
                </a:solidFill>
              </a:rPr>
              <a:t>sightseeing</a:t>
            </a:r>
            <a:endParaRPr lang="tr-TR" sz="1300" dirty="0">
              <a:solidFill>
                <a:schemeClr val="bg1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672" y="1257424"/>
            <a:ext cx="5962650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7371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755576"/>
            <a:ext cx="6172200" cy="533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tr-TR" sz="1800" b="1" dirty="0" smtClean="0">
                <a:latin typeface="Verdana" pitchFamily="34" charset="0"/>
                <a:ea typeface="+mn-ea"/>
                <a:cs typeface="+mn-cs"/>
              </a:rPr>
              <a:t>Sultana’s</a:t>
            </a:r>
            <a:r>
              <a:rPr lang="it-IT" sz="1800" b="1" dirty="0" smtClean="0">
                <a:latin typeface="Verdana" pitchFamily="34" charset="0"/>
                <a:ea typeface="+mn-ea"/>
                <a:cs typeface="+mn-cs"/>
              </a:rPr>
              <a:t> </a:t>
            </a:r>
            <a:r>
              <a:rPr lang="tr-TR" sz="1800" b="1" dirty="0" err="1" smtClean="0">
                <a:latin typeface="Verdana" pitchFamily="34" charset="0"/>
                <a:ea typeface="+mn-ea"/>
                <a:cs typeface="+mn-cs"/>
              </a:rPr>
              <a:t>Night</a:t>
            </a:r>
            <a:r>
              <a:rPr lang="tr-TR" sz="1800" b="1" dirty="0" smtClean="0">
                <a:latin typeface="Verdana" pitchFamily="34" charset="0"/>
                <a:ea typeface="+mn-ea"/>
                <a:cs typeface="+mn-cs"/>
              </a:rPr>
              <a:t> Club</a:t>
            </a:r>
            <a:r>
              <a:rPr lang="tr-TR" sz="1800" b="1" dirty="0">
                <a:latin typeface="Verdana" pitchFamily="34" charset="0"/>
                <a:ea typeface="+mn-ea"/>
                <a:cs typeface="+mn-cs"/>
              </a:rPr>
              <a:t/>
            </a:r>
            <a:br>
              <a:rPr lang="tr-TR" sz="1800" b="1" dirty="0">
                <a:latin typeface="Verdana" pitchFamily="34" charset="0"/>
                <a:ea typeface="+mn-ea"/>
                <a:cs typeface="+mn-cs"/>
              </a:rPr>
            </a:br>
            <a:r>
              <a:rPr lang="tr-TR" sz="1300" dirty="0">
                <a:latin typeface="+mn-lt"/>
                <a:ea typeface="+mn-ea"/>
                <a:cs typeface="+mn-cs"/>
                <a:hlinkClick r:id="rId2"/>
              </a:rPr>
              <a:t>http://www.sultanas-nights.com</a:t>
            </a:r>
            <a:r>
              <a:rPr lang="tr-TR" sz="1300" dirty="0" smtClean="0">
                <a:latin typeface="+mn-lt"/>
                <a:ea typeface="+mn-ea"/>
                <a:cs typeface="+mn-cs"/>
                <a:hlinkClick r:id="rId2"/>
              </a:rPr>
              <a:t>/</a:t>
            </a:r>
            <a:r>
              <a:rPr lang="tr-TR" sz="1300" dirty="0" smtClean="0">
                <a:latin typeface="+mn-lt"/>
                <a:ea typeface="+mn-ea"/>
                <a:cs typeface="+mn-cs"/>
              </a:rPr>
              <a:t> </a:t>
            </a:r>
            <a:endParaRPr lang="tr-TR" altLang="tr-TR" sz="1300" dirty="0">
              <a:latin typeface="+mn-lt"/>
              <a:ea typeface="+mn-ea"/>
              <a:cs typeface="+mn-cs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393616" y="3445538"/>
            <a:ext cx="6036243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 per person:</a:t>
            </a:r>
            <a:r>
              <a:rPr lang="tr-TR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tr-TR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0 € </a:t>
            </a:r>
          </a:p>
          <a:p>
            <a:pPr lvl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2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Including</a:t>
            </a:r>
            <a:r>
              <a:rPr lang="tr-TR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</a:t>
            </a:r>
            <a:r>
              <a:rPr lang="tr-TR" sz="12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dinner</a:t>
            </a:r>
            <a:r>
              <a:rPr lang="tr-TR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tr-TR" sz="12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limited</a:t>
            </a:r>
            <a:r>
              <a:rPr lang="tr-TR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12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drink</a:t>
            </a:r>
            <a:r>
              <a:rPr lang="tr-TR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(2 </a:t>
            </a:r>
            <a:r>
              <a:rPr lang="tr-TR" sz="12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glasses</a:t>
            </a:r>
            <a:r>
              <a:rPr lang="tr-TR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</a:t>
            </a:r>
            <a:r>
              <a:rPr lang="tr-TR" sz="12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Turkish</a:t>
            </a:r>
            <a:r>
              <a:rPr lang="tr-TR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12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Belly</a:t>
            </a:r>
            <a:r>
              <a:rPr lang="tr-TR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12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Dancer</a:t>
            </a:r>
            <a:r>
              <a:rPr lang="tr-TR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0"/>
            <a:ext cx="6858000" cy="684213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1800">
              <a:solidFill>
                <a:schemeClr val="bg1"/>
              </a:solidFill>
            </a:endParaRPr>
          </a:p>
        </p:txBody>
      </p:sp>
      <p:sp>
        <p:nvSpPr>
          <p:cNvPr id="14" name="Başlık 1"/>
          <p:cNvSpPr txBox="1">
            <a:spLocks/>
          </p:cNvSpPr>
          <p:nvPr/>
        </p:nvSpPr>
        <p:spPr>
          <a:xfrm>
            <a:off x="144016" y="-41766"/>
            <a:ext cx="6525344" cy="725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3100" dirty="0" err="1" smtClean="0">
                <a:solidFill>
                  <a:schemeClr val="bg1"/>
                </a:solidFill>
              </a:rPr>
              <a:t>Dinner</a:t>
            </a:r>
            <a:r>
              <a:rPr lang="tr-TR" sz="3100" dirty="0" smtClean="0">
                <a:solidFill>
                  <a:schemeClr val="bg1"/>
                </a:solidFill>
              </a:rPr>
              <a:t> </a:t>
            </a:r>
            <a:r>
              <a:rPr lang="tr-TR" sz="3100" dirty="0" err="1" smtClean="0">
                <a:solidFill>
                  <a:schemeClr val="bg1"/>
                </a:solidFill>
              </a:rPr>
              <a:t>alternatives</a:t>
            </a:r>
            <a:endParaRPr lang="tr-TR" sz="1300" dirty="0">
              <a:solidFill>
                <a:schemeClr val="bg1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712218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16" name="Dikdörtgen 15"/>
          <p:cNvSpPr/>
          <p:nvPr/>
        </p:nvSpPr>
        <p:spPr>
          <a:xfrm>
            <a:off x="471481" y="4283968"/>
            <a:ext cx="60488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altLang="tr-TR" sz="1600" b="1" dirty="0" err="1" smtClean="0">
                <a:latin typeface="Verdana" pitchFamily="34" charset="0"/>
              </a:rPr>
              <a:t>Arabesque</a:t>
            </a:r>
            <a:r>
              <a:rPr lang="tr-TR" altLang="tr-TR" sz="1600" b="1" dirty="0" smtClean="0">
                <a:latin typeface="Verdana" pitchFamily="34" charset="0"/>
              </a:rPr>
              <a:t> </a:t>
            </a:r>
            <a:r>
              <a:rPr lang="tr-TR" altLang="tr-TR" sz="1600" b="1" dirty="0" err="1" smtClean="0">
                <a:latin typeface="Verdana" pitchFamily="34" charset="0"/>
              </a:rPr>
              <a:t>Restaurant</a:t>
            </a:r>
            <a:endParaRPr lang="tr-TR" sz="1600" dirty="0"/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0" y="4818823"/>
            <a:ext cx="2938410" cy="2057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Dikdörtgen 20"/>
          <p:cNvSpPr/>
          <p:nvPr/>
        </p:nvSpPr>
        <p:spPr>
          <a:xfrm>
            <a:off x="260648" y="6746756"/>
            <a:ext cx="62596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tr-TR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US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 per person:</a:t>
            </a:r>
            <a:r>
              <a:rPr lang="tr-TR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 </a:t>
            </a:r>
            <a:r>
              <a:rPr lang="tr-TR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€ </a:t>
            </a:r>
          </a:p>
          <a:p>
            <a:pPr lvl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tr-TR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Arabesque</a:t>
            </a:r>
            <a:r>
              <a:rPr lang="tr-T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successfully</a:t>
            </a:r>
            <a:r>
              <a:rPr lang="tr-T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combines</a:t>
            </a:r>
            <a:r>
              <a:rPr lang="tr-T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tr-T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oriental</a:t>
            </a:r>
            <a:r>
              <a:rPr lang="tr-T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spirit</a:t>
            </a:r>
            <a:r>
              <a:rPr lang="tr-T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tr-T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tr-T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its</a:t>
            </a:r>
            <a:r>
              <a:rPr lang="tr-T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delicious</a:t>
            </a:r>
            <a:r>
              <a:rPr lang="tr-T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food</a:t>
            </a:r>
            <a:r>
              <a:rPr lang="tr-T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tr-TR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incredible</a:t>
            </a:r>
            <a:r>
              <a:rPr lang="tr-T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interior</a:t>
            </a:r>
            <a:r>
              <a:rPr lang="tr-T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design</a:t>
            </a:r>
            <a:r>
              <a:rPr lang="tr-T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tr-TR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colorful</a:t>
            </a:r>
            <a:r>
              <a:rPr lang="tr-T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shows</a:t>
            </a:r>
            <a:r>
              <a:rPr lang="tr-T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tr-T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fabulous</a:t>
            </a:r>
            <a:r>
              <a:rPr lang="tr-T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belly</a:t>
            </a:r>
            <a:r>
              <a:rPr lang="tr-T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dancing</a:t>
            </a:r>
            <a:r>
              <a:rPr lang="tr-T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performance</a:t>
            </a:r>
            <a:r>
              <a:rPr lang="tr-T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tr-TR" sz="12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tr-TR" sz="1200" b="1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2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including</a:t>
            </a:r>
            <a:r>
              <a:rPr lang="tr-TR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12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night</a:t>
            </a:r>
            <a:r>
              <a:rPr lang="tr-TR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12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show</a:t>
            </a:r>
            <a:r>
              <a:rPr lang="tr-TR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tr-TR" sz="12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unlimited</a:t>
            </a:r>
            <a:r>
              <a:rPr lang="tr-TR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12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local</a:t>
            </a:r>
            <a:r>
              <a:rPr lang="tr-TR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12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alcoholic</a:t>
            </a:r>
            <a:r>
              <a:rPr lang="tr-TR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12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</a:t>
            </a:r>
            <a:r>
              <a:rPr lang="tr-TR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12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soft</a:t>
            </a:r>
            <a:r>
              <a:rPr lang="tr-TR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12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drinks</a:t>
            </a:r>
            <a:r>
              <a:rPr lang="tr-TR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tr-TR" sz="12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until</a:t>
            </a:r>
            <a:r>
              <a:rPr lang="tr-TR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12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midnight</a:t>
            </a:r>
            <a:r>
              <a:rPr lang="tr-TR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</a:t>
            </a:r>
            <a: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transfer </a:t>
            </a:r>
            <a:r>
              <a:rPr lang="en-US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&amp; out with luxury coach and </a:t>
            </a:r>
            <a:r>
              <a:rPr lang="tr-TR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</a:t>
            </a:r>
            <a: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speaking </a:t>
            </a:r>
            <a:r>
              <a:rPr lang="en-US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guide</a:t>
            </a:r>
            <a:endParaRPr lang="tr-TR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US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656" y="4804656"/>
            <a:ext cx="3077625" cy="2071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481" y="1547664"/>
            <a:ext cx="2636912" cy="175588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0199" y="1566366"/>
            <a:ext cx="2620753" cy="173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652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684213"/>
            <a:ext cx="6038428" cy="604763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tr-TR" sz="1800" b="1" dirty="0" smtClean="0">
                <a:latin typeface="Verdana" pitchFamily="34" charset="0"/>
                <a:ea typeface="+mn-ea"/>
                <a:cs typeface="+mn-cs"/>
              </a:rPr>
              <a:t/>
            </a:r>
            <a:br>
              <a:rPr lang="tr-TR" sz="1800" b="1" dirty="0" smtClean="0">
                <a:latin typeface="Verdana" pitchFamily="34" charset="0"/>
                <a:ea typeface="+mn-ea"/>
                <a:cs typeface="+mn-cs"/>
              </a:rPr>
            </a:br>
            <a:r>
              <a:rPr lang="tr-TR" sz="1800" b="1" dirty="0">
                <a:latin typeface="Verdana" pitchFamily="34" charset="0"/>
                <a:ea typeface="+mn-ea"/>
                <a:cs typeface="+mn-cs"/>
              </a:rPr>
              <a:t/>
            </a:r>
            <a:br>
              <a:rPr lang="tr-TR" sz="1800" b="1" dirty="0">
                <a:latin typeface="Verdana" pitchFamily="34" charset="0"/>
                <a:ea typeface="+mn-ea"/>
                <a:cs typeface="+mn-cs"/>
              </a:rPr>
            </a:br>
            <a:r>
              <a:rPr lang="tr-TR" sz="1800" b="1" dirty="0" smtClean="0">
                <a:latin typeface="Verdana" pitchFamily="34" charset="0"/>
                <a:ea typeface="+mn-ea"/>
                <a:cs typeface="+mn-cs"/>
              </a:rPr>
              <a:t/>
            </a:r>
            <a:br>
              <a:rPr lang="tr-TR" sz="1800" b="1" dirty="0" smtClean="0">
                <a:latin typeface="Verdana" pitchFamily="34" charset="0"/>
                <a:ea typeface="+mn-ea"/>
                <a:cs typeface="+mn-cs"/>
              </a:rPr>
            </a:br>
            <a:r>
              <a:rPr lang="tr-TR" sz="1800" b="1" dirty="0">
                <a:latin typeface="Verdana" pitchFamily="34" charset="0"/>
                <a:ea typeface="+mn-ea"/>
                <a:cs typeface="+mn-cs"/>
              </a:rPr>
              <a:t/>
            </a:r>
            <a:br>
              <a:rPr lang="tr-TR" sz="1800" b="1" dirty="0">
                <a:latin typeface="Verdana" pitchFamily="34" charset="0"/>
                <a:ea typeface="+mn-ea"/>
                <a:cs typeface="+mn-cs"/>
              </a:rPr>
            </a:br>
            <a:r>
              <a:rPr lang="tr-TR" sz="1800" b="1" dirty="0" smtClean="0">
                <a:latin typeface="Verdana" pitchFamily="34" charset="0"/>
                <a:ea typeface="+mn-ea"/>
                <a:cs typeface="+mn-cs"/>
              </a:rPr>
              <a:t/>
            </a:r>
            <a:br>
              <a:rPr lang="tr-TR" sz="1800" b="1" dirty="0" smtClean="0">
                <a:latin typeface="Verdana" pitchFamily="34" charset="0"/>
                <a:ea typeface="+mn-ea"/>
                <a:cs typeface="+mn-cs"/>
              </a:rPr>
            </a:br>
            <a:r>
              <a:rPr lang="tr-TR" sz="1800" b="1" dirty="0" err="1" smtClean="0">
                <a:latin typeface="Verdana" pitchFamily="34" charset="0"/>
                <a:ea typeface="+mn-ea"/>
                <a:cs typeface="+mn-cs"/>
              </a:rPr>
              <a:t>Köşebaşı</a:t>
            </a:r>
            <a:r>
              <a:rPr lang="tr-TR" sz="1800" b="1" dirty="0" smtClean="0">
                <a:latin typeface="Verdana" pitchFamily="34" charset="0"/>
                <a:ea typeface="+mn-ea"/>
                <a:cs typeface="+mn-cs"/>
              </a:rPr>
              <a:t> </a:t>
            </a:r>
            <a:r>
              <a:rPr lang="tr-TR" sz="1800" b="1" dirty="0" err="1" smtClean="0">
                <a:latin typeface="Verdana" pitchFamily="34" charset="0"/>
                <a:ea typeface="+mn-ea"/>
                <a:cs typeface="+mn-cs"/>
              </a:rPr>
              <a:t>Restaurant</a:t>
            </a:r>
            <a:r>
              <a:rPr lang="tr-TR" sz="1800" b="1" dirty="0" smtClean="0">
                <a:latin typeface="Verdana" pitchFamily="34" charset="0"/>
                <a:ea typeface="+mn-ea"/>
                <a:cs typeface="+mn-cs"/>
              </a:rPr>
              <a:t> (Taksim)</a:t>
            </a:r>
            <a:r>
              <a:rPr lang="tr-TR" sz="1800" b="1" dirty="0">
                <a:latin typeface="Verdana" pitchFamily="34" charset="0"/>
                <a:ea typeface="+mn-ea"/>
                <a:cs typeface="+mn-cs"/>
              </a:rPr>
              <a:t/>
            </a:r>
            <a:br>
              <a:rPr lang="tr-TR" sz="1800" b="1" dirty="0">
                <a:latin typeface="Verdana" pitchFamily="34" charset="0"/>
                <a:ea typeface="+mn-ea"/>
                <a:cs typeface="+mn-cs"/>
              </a:rPr>
            </a:br>
            <a:r>
              <a:rPr lang="tr-TR" sz="1300" dirty="0" smtClean="0">
                <a:latin typeface="+mn-lt"/>
                <a:ea typeface="+mn-ea"/>
                <a:cs typeface="+mn-cs"/>
                <a:hlinkClick r:id="rId2"/>
              </a:rPr>
              <a:t>www.kosebasi.com.tr</a:t>
            </a:r>
            <a:r>
              <a:rPr lang="tr-TR" sz="1300" dirty="0" smtClean="0">
                <a:latin typeface="+mn-lt"/>
                <a:ea typeface="+mn-ea"/>
                <a:cs typeface="+mn-cs"/>
              </a:rPr>
              <a:t> </a:t>
            </a:r>
            <a:endParaRPr lang="tr-TR" altLang="tr-TR" sz="1300" dirty="0">
              <a:latin typeface="+mn-lt"/>
              <a:ea typeface="+mn-ea"/>
              <a:cs typeface="+mn-cs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393617" y="4139952"/>
            <a:ext cx="5838585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tr-TR" sz="1200" b="1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tr-TR" sz="12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tr-TR" sz="1200" b="1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tr-TR" sz="12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tr-TR" sz="1200" b="1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tr-TR" sz="12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tr-TR" sz="1200" b="1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 </a:t>
            </a:r>
            <a:r>
              <a:rPr lang="en-US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person:</a:t>
            </a:r>
            <a:r>
              <a:rPr lang="tr-TR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40 € </a:t>
            </a:r>
          </a:p>
          <a:p>
            <a:pPr lvl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2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Including</a:t>
            </a:r>
            <a:r>
              <a:rPr lang="tr-TR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</a:t>
            </a:r>
            <a:r>
              <a:rPr lang="tr-TR" sz="12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dinner</a:t>
            </a:r>
            <a:r>
              <a:rPr lang="tr-TR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tr-TR" sz="12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special</a:t>
            </a:r>
            <a:r>
              <a:rPr lang="tr-TR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kebap </a:t>
            </a:r>
            <a:r>
              <a:rPr lang="tr-TR" sz="12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menu</a:t>
            </a:r>
            <a:r>
              <a:rPr lang="tr-TR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</a:t>
            </a:r>
            <a:r>
              <a:rPr lang="tr-TR" sz="12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soft</a:t>
            </a:r>
            <a:r>
              <a:rPr lang="tr-TR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12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drink</a:t>
            </a:r>
            <a:r>
              <a:rPr lang="tr-TR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(1 </a:t>
            </a:r>
            <a:r>
              <a:rPr lang="tr-TR" sz="12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glass</a:t>
            </a:r>
            <a:r>
              <a:rPr lang="tr-TR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n-US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0"/>
            <a:ext cx="6858000" cy="684213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1800">
              <a:solidFill>
                <a:schemeClr val="bg1"/>
              </a:solidFill>
            </a:endParaRPr>
          </a:p>
        </p:txBody>
      </p:sp>
      <p:sp>
        <p:nvSpPr>
          <p:cNvPr id="14" name="Başlık 1"/>
          <p:cNvSpPr txBox="1">
            <a:spLocks/>
          </p:cNvSpPr>
          <p:nvPr/>
        </p:nvSpPr>
        <p:spPr>
          <a:xfrm>
            <a:off x="144016" y="-41766"/>
            <a:ext cx="6525344" cy="725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3100" dirty="0" err="1" smtClean="0">
                <a:solidFill>
                  <a:schemeClr val="bg1"/>
                </a:solidFill>
              </a:rPr>
              <a:t>Dinner</a:t>
            </a:r>
            <a:r>
              <a:rPr lang="tr-TR" sz="3100" dirty="0" smtClean="0">
                <a:solidFill>
                  <a:schemeClr val="bg1"/>
                </a:solidFill>
              </a:rPr>
              <a:t> </a:t>
            </a:r>
            <a:r>
              <a:rPr lang="tr-TR" sz="3100" dirty="0" err="1" smtClean="0">
                <a:solidFill>
                  <a:schemeClr val="bg1"/>
                </a:solidFill>
              </a:rPr>
              <a:t>alternatives</a:t>
            </a:r>
            <a:endParaRPr lang="tr-TR" sz="1300" dirty="0">
              <a:solidFill>
                <a:schemeClr val="bg1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712218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352" y="2432145"/>
            <a:ext cx="2835399" cy="1881674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2925" y="2455412"/>
            <a:ext cx="2736304" cy="188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015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3582</TotalTime>
  <Words>477</Words>
  <Application>Microsoft Office PowerPoint</Application>
  <PresentationFormat>Diaprojekcija na zaslonu (4:3)</PresentationFormat>
  <Paragraphs>142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1" baseType="lpstr">
      <vt:lpstr>Ofis Teması</vt:lpstr>
      <vt:lpstr>Diapozitiv 1</vt:lpstr>
      <vt:lpstr>Elite World İstanbul 5*</vt:lpstr>
      <vt:lpstr>Elite World Prestige 4*</vt:lpstr>
      <vt:lpstr>Point Hotel Taksim 5*</vt:lpstr>
      <vt:lpstr>Lares Park Hotel Taksim 4* sup</vt:lpstr>
      <vt:lpstr>Diapozitiv 6</vt:lpstr>
      <vt:lpstr>Diapozitiv 7</vt:lpstr>
      <vt:lpstr>Sultana’s Night Club http://www.sultanas-nights.com/ </vt:lpstr>
      <vt:lpstr>     Köşebaşı Restaurant (Taksim) www.kosebasi.com.tr </vt:lpstr>
      <vt:lpstr>Diapozitiv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BEYHAN ÖNEN</dc:creator>
  <cp:lastModifiedBy>Nada Balaic</cp:lastModifiedBy>
  <cp:revision>142</cp:revision>
  <dcterms:created xsi:type="dcterms:W3CDTF">2014-05-29T11:10:41Z</dcterms:created>
  <dcterms:modified xsi:type="dcterms:W3CDTF">2015-10-13T13:09:31Z</dcterms:modified>
</cp:coreProperties>
</file>